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430" r:id="rId2"/>
    <p:sldId id="411" r:id="rId3"/>
    <p:sldId id="477" r:id="rId4"/>
    <p:sldId id="409" r:id="rId5"/>
    <p:sldId id="429" r:id="rId6"/>
    <p:sldId id="273" r:id="rId7"/>
    <p:sldId id="423" r:id="rId8"/>
    <p:sldId id="414" r:id="rId9"/>
    <p:sldId id="261" r:id="rId10"/>
    <p:sldId id="472"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71" r:id="rId30"/>
    <p:sldId id="465" r:id="rId31"/>
    <p:sldId id="466" r:id="rId32"/>
    <p:sldId id="467" r:id="rId33"/>
    <p:sldId id="468" r:id="rId34"/>
    <p:sldId id="469" r:id="rId35"/>
    <p:sldId id="470" r:id="rId36"/>
    <p:sldId id="473" r:id="rId37"/>
    <p:sldId id="452" r:id="rId38"/>
    <p:sldId id="453" r:id="rId39"/>
    <p:sldId id="454" r:id="rId40"/>
    <p:sldId id="455" r:id="rId41"/>
    <p:sldId id="456" r:id="rId42"/>
    <p:sldId id="457" r:id="rId43"/>
    <p:sldId id="458" r:id="rId44"/>
    <p:sldId id="459" r:id="rId45"/>
    <p:sldId id="460" r:id="rId46"/>
    <p:sldId id="461" r:id="rId47"/>
    <p:sldId id="462" r:id="rId48"/>
    <p:sldId id="463" r:id="rId49"/>
    <p:sldId id="464" r:id="rId50"/>
    <p:sldId id="425" r:id="rId51"/>
    <p:sldId id="475" r:id="rId52"/>
    <p:sldId id="432" r:id="rId53"/>
    <p:sldId id="476" r:id="rId54"/>
    <p:sldId id="269" r:id="rId55"/>
    <p:sldId id="474" r:id="rId56"/>
    <p:sldId id="42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 id="{F5A360DC-3E5D-4512-89EA-9AC4FD89729D}">
          <p14:sldIdLst>
            <p14:sldId id="430"/>
            <p14:sldId id="411"/>
            <p14:sldId id="477"/>
          </p14:sldIdLst>
        </p14:section>
        <p14:section name="About EVV" id="{B6A18F51-99ED-4C2C-8700-0D58863DE7C8}">
          <p14:sldIdLst>
            <p14:sldId id="409"/>
            <p14:sldId id="429"/>
            <p14:sldId id="273"/>
            <p14:sldId id="423"/>
            <p14:sldId id="414"/>
            <p14:sldId id="261"/>
          </p14:sldIdLst>
        </p14:section>
        <p14:section name="App Training" id="{AE31622C-3CA5-4395-9BB4-F8A4031EDEAE}">
          <p14:sldIdLst>
            <p14:sldId id="472"/>
            <p14:sldId id="434"/>
            <p14:sldId id="435"/>
            <p14:sldId id="436"/>
            <p14:sldId id="437"/>
            <p14:sldId id="438"/>
            <p14:sldId id="439"/>
            <p14:sldId id="440"/>
            <p14:sldId id="441"/>
            <p14:sldId id="442"/>
            <p14:sldId id="443"/>
            <p14:sldId id="444"/>
            <p14:sldId id="445"/>
            <p14:sldId id="446"/>
            <p14:sldId id="447"/>
            <p14:sldId id="448"/>
            <p14:sldId id="449"/>
            <p14:sldId id="450"/>
            <p14:sldId id="451"/>
          </p14:sldIdLst>
        </p14:section>
        <p14:section name="TTS Training" id="{F14E9AC8-CAF9-4C26-B5A7-229DEDE0EAC0}">
          <p14:sldIdLst>
            <p14:sldId id="471"/>
            <p14:sldId id="465"/>
            <p14:sldId id="466"/>
            <p14:sldId id="467"/>
            <p14:sldId id="468"/>
            <p14:sldId id="469"/>
            <p14:sldId id="470"/>
          </p14:sldIdLst>
        </p14:section>
        <p14:section name="ETS Training" id="{F26C8108-107F-4710-85C2-4F06B9BDD673}">
          <p14:sldIdLst>
            <p14:sldId id="473"/>
            <p14:sldId id="452"/>
            <p14:sldId id="453"/>
            <p14:sldId id="454"/>
            <p14:sldId id="455"/>
            <p14:sldId id="456"/>
            <p14:sldId id="457"/>
            <p14:sldId id="458"/>
            <p14:sldId id="459"/>
            <p14:sldId id="460"/>
            <p14:sldId id="461"/>
            <p14:sldId id="462"/>
            <p14:sldId id="463"/>
            <p14:sldId id="464"/>
            <p14:sldId id="425"/>
            <p14:sldId id="475"/>
          </p14:sldIdLst>
        </p14:section>
        <p14:section name="Questions and Wrap Up" id="{95C5E2D2-4835-4F55-A5CC-C20EE7B7A3BB}">
          <p14:sldIdLst>
            <p14:sldId id="432"/>
            <p14:sldId id="476"/>
            <p14:sldId id="269"/>
            <p14:sldId id="474"/>
            <p14:sldId id="428"/>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sha Lampert" initials="S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AA9FC5"/>
    <a:srgbClr val="99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63616" autoAdjust="0"/>
  </p:normalViewPr>
  <p:slideViewPr>
    <p:cSldViewPr snapToGrid="0">
      <p:cViewPr varScale="1">
        <p:scale>
          <a:sx n="73" d="100"/>
          <a:sy n="73" d="100"/>
        </p:scale>
        <p:origin x="-2064" y="-96"/>
      </p:cViewPr>
      <p:guideLst>
        <p:guide orient="horz" pos="2160"/>
        <p:guide pos="3840"/>
      </p:guideLst>
    </p:cSldViewPr>
  </p:slideViewPr>
  <p:notesTextViewPr>
    <p:cViewPr>
      <p:scale>
        <a:sx n="3" d="2"/>
        <a:sy n="3" d="2"/>
      </p:scale>
      <p:origin x="0" y="0"/>
    </p:cViewPr>
  </p:notesTextViewPr>
  <p:sorterViewPr>
    <p:cViewPr>
      <p:scale>
        <a:sx n="100" d="100"/>
        <a:sy n="100" d="100"/>
      </p:scale>
      <p:origin x="0" y="-11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19EE0-F89A-4B94-B413-87E5EF5C44AB}" type="datetimeFigureOut">
              <a:rPr lang="en-ID" smtClean="0"/>
              <a:t>23/04/2023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DD5B4-B679-4383-B580-E50DAE10C556}" type="slidenum">
              <a:rPr lang="en-ID" smtClean="0"/>
              <a:t>‹#›</a:t>
            </a:fld>
            <a:endParaRPr lang="en-ID"/>
          </a:p>
        </p:txBody>
      </p:sp>
    </p:spTree>
    <p:extLst>
      <p:ext uri="{BB962C8B-B14F-4D97-AF65-F5344CB8AC3E}">
        <p14:creationId xmlns:p14="http://schemas.microsoft.com/office/powerpoint/2010/main" val="411766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DD5B4-B679-4383-B580-E50DAE10C556}" type="slidenum">
              <a:rPr lang="en-ID" smtClean="0"/>
              <a:t>4</a:t>
            </a:fld>
            <a:endParaRPr lang="en-ID"/>
          </a:p>
        </p:txBody>
      </p:sp>
    </p:spTree>
    <p:extLst>
      <p:ext uri="{BB962C8B-B14F-4D97-AF65-F5344CB8AC3E}">
        <p14:creationId xmlns:p14="http://schemas.microsoft.com/office/powerpoint/2010/main" val="370068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Đọc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trang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chiếu</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lnSpc>
                <a:spcPct val="150000"/>
              </a:lnSpc>
            </a:pPr>
            <a:r>
              <a:rPr lang="en-US" dirty="0" err="1"/>
              <a:t>Nếu</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chưa</a:t>
            </a:r>
            <a:r>
              <a:rPr lang="en-US" dirty="0"/>
              <a:t> chia </a:t>
            </a:r>
            <a:r>
              <a:rPr lang="en-US" dirty="0" err="1"/>
              <a:t>sẻ</a:t>
            </a:r>
            <a:r>
              <a:rPr lang="en-US" dirty="0"/>
              <a:t> </a:t>
            </a:r>
            <a:r>
              <a:rPr lang="en-US" dirty="0" err="1"/>
              <a:t>vị</a:t>
            </a:r>
            <a:r>
              <a:rPr lang="en-US" dirty="0"/>
              <a:t> </a:t>
            </a:r>
            <a:r>
              <a:rPr lang="en-US" dirty="0" err="1"/>
              <a:t>trí</a:t>
            </a:r>
            <a:r>
              <a:rPr lang="en-US" dirty="0"/>
              <a:t> </a:t>
            </a:r>
            <a:r>
              <a:rPr lang="en-US" dirty="0" err="1"/>
              <a:t>của</a:t>
            </a:r>
            <a:r>
              <a:rPr lang="en-US" dirty="0"/>
              <a:t> </a:t>
            </a:r>
            <a:r>
              <a:rPr lang="en-US" dirty="0" err="1"/>
              <a:t>họ</a:t>
            </a:r>
            <a:r>
              <a:rPr lang="en-US" dirty="0"/>
              <a:t> </a:t>
            </a:r>
            <a:r>
              <a:rPr lang="en-US" dirty="0" err="1"/>
              <a:t>với</a:t>
            </a:r>
            <a:r>
              <a:rPr lang="en-US" dirty="0"/>
              <a:t> </a:t>
            </a:r>
            <a:r>
              <a:rPr lang="en-US" dirty="0" err="1"/>
              <a:t>ứng</a:t>
            </a:r>
            <a:r>
              <a:rPr lang="en-US" dirty="0"/>
              <a:t> </a:t>
            </a:r>
            <a:r>
              <a:rPr lang="en-US" dirty="0" err="1"/>
              <a:t>dụng</a:t>
            </a:r>
            <a:r>
              <a:rPr lang="en-US" dirty="0"/>
              <a:t> hay </a:t>
            </a:r>
            <a:r>
              <a:rPr lang="en-US" dirty="0" err="1"/>
              <a:t>tắt</a:t>
            </a:r>
            <a:r>
              <a:rPr lang="en-US" dirty="0"/>
              <a:t> </a:t>
            </a:r>
            <a:r>
              <a:rPr lang="en-US" dirty="0" err="1"/>
              <a:t>vị</a:t>
            </a:r>
            <a:r>
              <a:rPr lang="en-US" dirty="0"/>
              <a:t> </a:t>
            </a:r>
            <a:r>
              <a:rPr lang="en-US" dirty="0" err="1"/>
              <a:t>trí</a:t>
            </a:r>
            <a:r>
              <a:rPr lang="en-US" dirty="0"/>
              <a:t> </a:t>
            </a:r>
            <a:r>
              <a:rPr lang="en-US" dirty="0" err="1"/>
              <a:t>chính</a:t>
            </a:r>
            <a:r>
              <a:rPr lang="en-US" dirty="0"/>
              <a:t> </a:t>
            </a:r>
            <a:r>
              <a:rPr lang="en-US" dirty="0" err="1"/>
              <a:t>xác</a:t>
            </a:r>
            <a:r>
              <a:rPr lang="en-US" dirty="0"/>
              <a:t>, </a:t>
            </a:r>
            <a:r>
              <a:rPr lang="en-US" dirty="0" err="1"/>
              <a:t>một</a:t>
            </a:r>
            <a:r>
              <a:rPr lang="en-US" dirty="0"/>
              <a:t> </a:t>
            </a:r>
            <a:r>
              <a:rPr lang="en-US" dirty="0" err="1"/>
              <a:t>thông</a:t>
            </a:r>
            <a:r>
              <a:rPr lang="en-US" dirty="0"/>
              <a:t> </a:t>
            </a:r>
            <a:r>
              <a:rPr lang="en-US" dirty="0" err="1"/>
              <a:t>điệp</a:t>
            </a:r>
            <a:r>
              <a:rPr lang="en-US" dirty="0"/>
              <a:t> </a:t>
            </a:r>
            <a:r>
              <a:rPr lang="en-US" dirty="0" err="1"/>
              <a:t>sẽ</a:t>
            </a:r>
            <a:r>
              <a:rPr lang="en-US" dirty="0"/>
              <a:t> </a:t>
            </a:r>
            <a:r>
              <a:rPr lang="en-US" dirty="0" err="1"/>
              <a:t>bật</a:t>
            </a:r>
            <a:r>
              <a:rPr lang="en-US" dirty="0"/>
              <a:t> </a:t>
            </a:r>
            <a:r>
              <a:rPr lang="en-US" dirty="0" err="1"/>
              <a:t>lên</a:t>
            </a:r>
            <a:r>
              <a:rPr lang="en-US" dirty="0"/>
              <a:t> </a:t>
            </a:r>
            <a:r>
              <a:rPr lang="en-US" dirty="0" err="1"/>
              <a:t>yêu</a:t>
            </a:r>
            <a:r>
              <a:rPr lang="en-US" dirty="0"/>
              <a:t> </a:t>
            </a:r>
            <a:r>
              <a:rPr lang="en-US" dirty="0" err="1"/>
              <a:t>cầu</a:t>
            </a:r>
            <a:r>
              <a:rPr lang="en-US" dirty="0"/>
              <a:t> </a:t>
            </a:r>
            <a:r>
              <a:rPr lang="en-US" dirty="0" err="1"/>
              <a:t>họ</a:t>
            </a:r>
            <a:r>
              <a:rPr lang="en-US" dirty="0"/>
              <a:t> </a:t>
            </a:r>
            <a:r>
              <a:rPr lang="en-US" dirty="0" err="1"/>
              <a:t>kích</a:t>
            </a:r>
            <a:r>
              <a:rPr lang="en-US" dirty="0"/>
              <a:t> </a:t>
            </a:r>
            <a:r>
              <a:rPr lang="en-US" dirty="0" err="1"/>
              <a:t>hoạt</a:t>
            </a:r>
            <a:r>
              <a:rPr lang="en-US" dirty="0"/>
              <a:t> </a:t>
            </a:r>
            <a:r>
              <a:rPr lang="en-US" dirty="0" err="1"/>
              <a:t>vị</a:t>
            </a:r>
            <a:r>
              <a:rPr lang="en-US" dirty="0"/>
              <a:t> </a:t>
            </a:r>
            <a:r>
              <a:rPr lang="en-US" dirty="0" err="1"/>
              <a:t>trí</a:t>
            </a:r>
            <a:r>
              <a:rPr lang="en-US" dirty="0"/>
              <a:t> </a:t>
            </a:r>
            <a:r>
              <a:rPr lang="en-US" dirty="0" err="1"/>
              <a:t>trong</a:t>
            </a:r>
            <a:r>
              <a:rPr lang="en-US" dirty="0"/>
              <a:t> Settings. </a:t>
            </a:r>
            <a:endParaRPr lang="en-US" dirty="0">
              <a:cs typeface="Calibri" panose="020F0502020204030204"/>
            </a:endParaRPr>
          </a:p>
          <a:p>
            <a:pPr>
              <a:lnSpc>
                <a:spcPct val="150000"/>
              </a:lnSpc>
            </a:pPr>
            <a:r>
              <a:rPr lang="en-US" dirty="0" err="1"/>
              <a:t>Để</a:t>
            </a:r>
            <a:r>
              <a:rPr lang="en-US" dirty="0"/>
              <a:t> </a:t>
            </a:r>
            <a:r>
              <a:rPr lang="en-US" dirty="0" err="1"/>
              <a:t>kích</a:t>
            </a:r>
            <a:r>
              <a:rPr lang="en-US" dirty="0"/>
              <a:t> </a:t>
            </a:r>
            <a:r>
              <a:rPr lang="en-US" dirty="0" err="1"/>
              <a:t>hoạt</a:t>
            </a:r>
            <a:r>
              <a:rPr lang="en-US" dirty="0"/>
              <a:t> </a:t>
            </a:r>
            <a:r>
              <a:rPr lang="en-US" dirty="0" err="1"/>
              <a:t>vị</a:t>
            </a:r>
            <a:r>
              <a:rPr lang="en-US" dirty="0"/>
              <a:t> </a:t>
            </a:r>
            <a:r>
              <a:rPr lang="en-US" dirty="0" err="1"/>
              <a:t>trí</a:t>
            </a:r>
            <a:r>
              <a:rPr lang="en-US" dirty="0"/>
              <a:t> </a:t>
            </a:r>
            <a:r>
              <a:rPr lang="en-US" dirty="0" err="1"/>
              <a:t>trong</a:t>
            </a:r>
            <a:r>
              <a:rPr lang="en-US" dirty="0"/>
              <a:t> settings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Nhấp</a:t>
            </a:r>
            <a:r>
              <a:rPr lang="en-US" dirty="0"/>
              <a:t> </a:t>
            </a:r>
            <a:r>
              <a:rPr lang="en-US" dirty="0" err="1"/>
              <a:t>chuột</a:t>
            </a:r>
            <a:r>
              <a:rPr lang="en-US" dirty="0"/>
              <a:t> 1 </a:t>
            </a:r>
            <a:r>
              <a:rPr lang="en-US" dirty="0" err="1"/>
              <a:t>lần</a:t>
            </a:r>
            <a:r>
              <a:rPr lang="en-US" dirty="0"/>
              <a:t>)</a:t>
            </a:r>
            <a:endParaRPr lang="en-US" dirty="0">
              <a:cs typeface="Calibri" panose="020F0502020204030204"/>
            </a:endParaRPr>
          </a:p>
          <a:p>
            <a:pPr marL="514350" indent="-514350">
              <a:lnSpc>
                <a:spcPct val="150000"/>
              </a:lnSpc>
              <a:buFont typeface="Arial"/>
              <a:buChar char="•"/>
            </a:pPr>
            <a:r>
              <a:rPr lang="en-US" dirty="0" err="1"/>
              <a:t>Chọn</a:t>
            </a:r>
            <a:r>
              <a:rPr lang="en-US" dirty="0"/>
              <a:t> “Open Settings”, (</a:t>
            </a:r>
            <a:r>
              <a:rPr lang="en-US" dirty="0" err="1"/>
              <a:t>Nhấp</a:t>
            </a:r>
            <a:r>
              <a:rPr lang="en-US" dirty="0"/>
              <a:t> </a:t>
            </a:r>
            <a:r>
              <a:rPr lang="en-US" dirty="0" err="1"/>
              <a:t>chuột</a:t>
            </a:r>
            <a:r>
              <a:rPr lang="en-US" dirty="0"/>
              <a:t> 1 </a:t>
            </a:r>
            <a:r>
              <a:rPr lang="en-US" dirty="0" err="1"/>
              <a:t>lần</a:t>
            </a:r>
            <a:r>
              <a:rPr lang="en-US" dirty="0"/>
              <a:t>)</a:t>
            </a:r>
            <a:endParaRPr lang="en-US" dirty="0">
              <a:cs typeface="Calibri" panose="020F0502020204030204"/>
            </a:endParaRPr>
          </a:p>
          <a:p>
            <a:pPr marL="514350" indent="-514350">
              <a:lnSpc>
                <a:spcPct val="150000"/>
              </a:lnSpc>
              <a:buFont typeface="Arial"/>
              <a:buChar char="•"/>
            </a:pPr>
            <a:r>
              <a:rPr lang="en-US" dirty="0" err="1"/>
              <a:t>Nhấp</a:t>
            </a:r>
            <a:r>
              <a:rPr lang="en-US" dirty="0"/>
              <a:t> </a:t>
            </a:r>
            <a:r>
              <a:rPr lang="en-US" dirty="0" err="1"/>
              <a:t>vào</a:t>
            </a:r>
            <a:r>
              <a:rPr lang="en-US" dirty="0"/>
              <a:t> “Location”, (</a:t>
            </a:r>
            <a:r>
              <a:rPr lang="en-US" dirty="0" err="1"/>
              <a:t>Nhấp</a:t>
            </a:r>
            <a:r>
              <a:rPr lang="en-US" dirty="0"/>
              <a:t> </a:t>
            </a:r>
            <a:r>
              <a:rPr lang="en-US" dirty="0" err="1"/>
              <a:t>chuột</a:t>
            </a:r>
            <a:r>
              <a:rPr lang="en-US" dirty="0"/>
              <a:t> 1 </a:t>
            </a:r>
            <a:r>
              <a:rPr lang="en-US" dirty="0" err="1"/>
              <a:t>lần</a:t>
            </a:r>
            <a:r>
              <a:rPr lang="en-US" dirty="0"/>
              <a:t>)</a:t>
            </a:r>
            <a:endParaRPr lang="en-US" dirty="0">
              <a:cs typeface="Calibri" panose="020F0502020204030204"/>
            </a:endParaRPr>
          </a:p>
          <a:p>
            <a:pPr marL="514350" indent="-514350">
              <a:lnSpc>
                <a:spcPct val="150000"/>
              </a:lnSpc>
              <a:buFont typeface="Arial"/>
              <a:buChar char="•"/>
            </a:pPr>
            <a:r>
              <a:rPr lang="en-US" dirty="0" err="1"/>
              <a:t>Rồi</a:t>
            </a:r>
            <a:r>
              <a:rPr lang="en-US" dirty="0"/>
              <a:t> </a:t>
            </a:r>
            <a:r>
              <a:rPr lang="en-US" dirty="0" err="1"/>
              <a:t>sau</a:t>
            </a:r>
            <a:r>
              <a:rPr lang="en-US" dirty="0"/>
              <a:t> </a:t>
            </a:r>
            <a:r>
              <a:rPr lang="en-US" dirty="0" err="1"/>
              <a:t>đó</a:t>
            </a:r>
            <a:r>
              <a:rPr lang="en-US" dirty="0"/>
              <a:t> </a:t>
            </a:r>
            <a:r>
              <a:rPr lang="en-US" dirty="0" err="1"/>
              <a:t>chọn</a:t>
            </a:r>
            <a:r>
              <a:rPr lang="en-US" dirty="0"/>
              <a:t> “While using the App” </a:t>
            </a:r>
            <a:r>
              <a:rPr lang="en-US" dirty="0" err="1"/>
              <a:t>để</a:t>
            </a:r>
            <a:r>
              <a:rPr lang="en-US" dirty="0"/>
              <a:t> </a:t>
            </a:r>
            <a:r>
              <a:rPr lang="en-US" dirty="0" err="1"/>
              <a:t>cho</a:t>
            </a:r>
            <a:r>
              <a:rPr lang="en-US" dirty="0"/>
              <a:t> </a:t>
            </a:r>
            <a:r>
              <a:rPr lang="en-US" dirty="0" err="1"/>
              <a:t>phép</a:t>
            </a:r>
            <a:r>
              <a:rPr lang="en-US" dirty="0"/>
              <a:t> </a:t>
            </a:r>
            <a:r>
              <a:rPr lang="en-US" dirty="0" err="1"/>
              <a:t>ứng</a:t>
            </a:r>
            <a:r>
              <a:rPr lang="en-US" dirty="0"/>
              <a:t> </a:t>
            </a:r>
            <a:r>
              <a:rPr lang="en-US" dirty="0" err="1"/>
              <a:t>dụng</a:t>
            </a:r>
            <a:r>
              <a:rPr lang="en-US" dirty="0"/>
              <a:t> </a:t>
            </a:r>
            <a:r>
              <a:rPr lang="en-US" dirty="0" err="1"/>
              <a:t>truy</a:t>
            </a:r>
            <a:r>
              <a:rPr lang="en-US" dirty="0"/>
              <a:t> </a:t>
            </a:r>
            <a:r>
              <a:rPr lang="en-US" dirty="0" err="1"/>
              <a:t>cập</a:t>
            </a:r>
            <a:r>
              <a:rPr lang="en-US" dirty="0"/>
              <a:t> </a:t>
            </a:r>
            <a:r>
              <a:rPr lang="en-US" dirty="0" err="1"/>
              <a:t>vị</a:t>
            </a:r>
            <a:r>
              <a:rPr lang="en-US" dirty="0"/>
              <a:t> </a:t>
            </a:r>
            <a:r>
              <a:rPr lang="en-US" dirty="0" err="1"/>
              <a:t>trí</a:t>
            </a:r>
            <a:r>
              <a:rPr lang="en-US" dirty="0"/>
              <a:t>.</a:t>
            </a:r>
            <a:endParaRPr lang="en-US" dirty="0">
              <a:cs typeface="Calibri"/>
            </a:endParaRPr>
          </a:p>
          <a:p>
            <a:pPr>
              <a:lnSpc>
                <a:spcPct val="150000"/>
              </a:lnSpc>
            </a:pPr>
            <a:endParaRPr lang="en-US" dirty="0">
              <a:cs typeface="Calibri"/>
            </a:endParaRPr>
          </a:p>
          <a:p>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chưa</a:t>
            </a:r>
            <a:r>
              <a:rPr lang="en-US" sz="1200" kern="1200" dirty="0">
                <a:solidFill>
                  <a:schemeClr val="tx1"/>
                </a:solidFill>
                <a:effectLst/>
                <a:latin typeface="+mn-lt"/>
                <a:ea typeface="+mn-ea"/>
                <a:cs typeface="+mn-cs"/>
              </a:rPr>
              <a:t> chia </a:t>
            </a:r>
            <a:r>
              <a:rPr lang="en-US" sz="1200" kern="1200" dirty="0" err="1">
                <a:solidFill>
                  <a:schemeClr val="tx1"/>
                </a:solidFill>
                <a:effectLst/>
                <a:latin typeface="+mn-lt"/>
                <a:ea typeface="+mn-ea"/>
                <a:cs typeface="+mn-cs"/>
              </a:rPr>
              <a:t>sẻ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Settings.</a:t>
            </a:r>
            <a:r>
              <a:rPr lang="en-US" dirty="0"/>
              <a:t> </a:t>
            </a:r>
            <a:endParaRPr lang="en-US" sz="1200" kern="1200" dirty="0">
              <a:solidFill>
                <a:schemeClr val="tx1"/>
              </a:solidFill>
              <a:effectLst/>
              <a:latin typeface="+mn-lt"/>
              <a:cs typeface="Calibri" panose="020F0502020204030204"/>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Check-In</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326519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Đọc trang chiếu:</a:t>
            </a:r>
            <a:endParaRPr lang="en-US" sz="1200" kern="1200" dirty="0">
              <a:solidFill>
                <a:schemeClr val="tx1"/>
              </a:solidFill>
              <a:effectLst/>
              <a:latin typeface="+mn-lt"/>
              <a:ea typeface="+mn-ea"/>
              <a:cs typeface="+mn-cs"/>
            </a:endParaRPr>
          </a:p>
          <a:p>
            <a:pPr>
              <a:lnSpc>
                <a:spcPct val="150000"/>
              </a:lnSpc>
            </a:pPr>
            <a:r>
              <a:rPr lang="en-US" dirty="0"/>
              <a:t>Ở màn hình Check-In, nhà cung cấp dịch vụ nhìn thấy (các) tên của người thụ hưởng chương trình mà họ chăm sóc. Nhà cung cấp dịch vụ cần phải:</a:t>
            </a:r>
            <a:endParaRPr lang="en-US" dirty="0">
              <a:cs typeface="Calibri"/>
            </a:endParaRPr>
          </a:p>
          <a:p>
            <a:pPr marL="457200" indent="-457200">
              <a:lnSpc>
                <a:spcPct val="150000"/>
              </a:lnSpc>
              <a:buFont typeface="Arial,Sans-Serif"/>
              <a:buChar char="•"/>
            </a:pPr>
            <a:r>
              <a:rPr lang="en-US" dirty="0"/>
              <a:t>Nếu có từ hai người thụ hưởng chương trình trở lên, nhà cung cấp dịch vụ sẽ chọn người thụ hưởng chương trình mà họ muốn check-in:</a:t>
            </a:r>
            <a:endParaRPr lang="en-US" dirty="0">
              <a:cs typeface="Calibri"/>
            </a:endParaRPr>
          </a:p>
          <a:p>
            <a:pPr marL="457200" indent="-457200">
              <a:lnSpc>
                <a:spcPct val="150000"/>
              </a:lnSpc>
              <a:buFont typeface="Arial,Sans-Serif"/>
              <a:buChar char="•"/>
            </a:pPr>
            <a:r>
              <a:rPr lang="en-US" dirty="0"/>
              <a:t>Chọn </a:t>
            </a:r>
            <a:r>
              <a:rPr lang="en-US" b="1" dirty="0"/>
              <a:t>Location: Home </a:t>
            </a:r>
            <a:r>
              <a:rPr lang="en-US" dirty="0"/>
              <a:t>hay </a:t>
            </a:r>
            <a:r>
              <a:rPr lang="en-US" b="1" dirty="0"/>
              <a:t>Community</a:t>
            </a:r>
            <a:r>
              <a:rPr lang="en-US" dirty="0"/>
              <a:t>,</a:t>
            </a:r>
            <a:endParaRPr lang="en-US" kern="1200" dirty="0">
              <a:effectLst/>
              <a:cs typeface="Calibri"/>
            </a:endParaRPr>
          </a:p>
          <a:p>
            <a:pPr marL="457200" indent="-457200">
              <a:lnSpc>
                <a:spcPct val="150000"/>
              </a:lnSpc>
              <a:buFont typeface="Arial,Sans-Serif"/>
              <a:buChar char="•"/>
            </a:pPr>
            <a:r>
              <a:rPr lang="en-US" kern="1200" dirty="0">
                <a:effectLst/>
              </a:rPr>
              <a:t>Nhấp vào </a:t>
            </a:r>
            <a:r>
              <a:rPr lang="en-US" b="1" kern="1200" dirty="0">
                <a:effectLst/>
              </a:rPr>
              <a:t>nút Check-In</a:t>
            </a:r>
            <a:r>
              <a:rPr lang="en-US" kern="1200" dirty="0">
                <a:effectLst/>
              </a:rPr>
              <a:t>.</a:t>
            </a:r>
            <a:endParaRPr lang="en-US" dirty="0">
              <a:cs typeface="Calibri"/>
            </a:endParaRPr>
          </a:p>
          <a:p>
            <a:pPr lvl="0"/>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Nói:</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Xin lưu ý: </a:t>
            </a:r>
            <a:r>
              <a:rPr lang="en-US" sz="1200" b="0" kern="1200" dirty="0">
                <a:solidFill>
                  <a:schemeClr val="tx1"/>
                </a:solidFill>
                <a:effectLst/>
                <a:latin typeface="+mn-lt"/>
                <a:ea typeface="+mn-ea"/>
                <a:cs typeface="+mn-cs"/>
              </a:rPr>
              <a:t>Nếu người thụ hưởng chương trình tham gia một chương trình (IHSS hay WPCS), tùy chọn Program Type </a:t>
            </a:r>
            <a:r>
              <a:rPr lang="en-US" sz="1200" b="1" u="sng" kern="1200" dirty="0" err="1">
                <a:solidFill>
                  <a:schemeClr val="tx1"/>
                </a:solidFill>
                <a:effectLst/>
                <a:latin typeface="+mn-lt"/>
                <a:ea typeface="+mn-ea"/>
                <a:cs typeface="+mn-cs"/>
              </a:rPr>
              <a:t>sẽ</a:t>
            </a:r>
            <a:r>
              <a:rPr lang="en-US" sz="1200" b="1" u="sng" kern="1200" dirty="0">
                <a:solidFill>
                  <a:schemeClr val="tx1"/>
                </a:solidFill>
                <a:effectLst/>
                <a:latin typeface="+mn-lt"/>
                <a:ea typeface="+mn-ea"/>
                <a:cs typeface="+mn-cs"/>
              </a:rPr>
              <a:t> </a:t>
            </a:r>
            <a:r>
              <a:rPr lang="en-US" sz="1200" b="1" u="sng" kern="1200" dirty="0" err="1" smtClean="0">
                <a:solidFill>
                  <a:schemeClr val="tx1"/>
                </a:solidFill>
                <a:effectLst/>
                <a:latin typeface="+mn-lt"/>
                <a:ea typeface="+mn-ea"/>
                <a:cs typeface="+mn-cs"/>
              </a:rPr>
              <a:t>không</a:t>
            </a:r>
            <a:r>
              <a:rPr lang="en-US" sz="1200" b="1" u="none"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hiển</a:t>
            </a:r>
            <a:r>
              <a:rPr lang="en-US" sz="1200" b="0" kern="1200" dirty="0" smtClean="0">
                <a:solidFill>
                  <a:schemeClr val="tx1"/>
                </a:solidFill>
                <a:effectLst/>
                <a:latin typeface="+mn-lt"/>
                <a:ea typeface="+mn-ea"/>
                <a:cs typeface="+mn-cs"/>
              </a:rPr>
              <a:t> </a:t>
            </a:r>
            <a:r>
              <a:rPr lang="en-US" sz="1200" b="0" kern="1200" dirty="0">
                <a:solidFill>
                  <a:schemeClr val="tx1"/>
                </a:solidFill>
                <a:effectLst/>
                <a:latin typeface="+mn-lt"/>
                <a:ea typeface="+mn-ea"/>
                <a:cs typeface="+mn-cs"/>
              </a:rPr>
              <a:t>thị. Trong ví dụ này, người thụ hưởng chương trình chỉ tham gia một chương trình cho nên tùy chọn Program Type không xuất hiện ở đây.</a:t>
            </a:r>
            <a:endParaRPr lang="en-US" sz="1200" b="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***Nhấp chuột 1 lần để chuyển qua trang chiếu tiếp theo***</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45766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Đọc trang chiếu:</a:t>
            </a:r>
            <a:endParaRPr lang="en-US" sz="1200" kern="1200" dirty="0">
              <a:solidFill>
                <a:schemeClr val="tx1"/>
              </a:solidFill>
              <a:effectLst/>
              <a:latin typeface="+mn-lt"/>
              <a:ea typeface="+mn-ea"/>
              <a:cs typeface="+mn-cs"/>
            </a:endParaRPr>
          </a:p>
          <a:p>
            <a:pPr>
              <a:lnSpc>
                <a:spcPct val="150000"/>
              </a:lnSpc>
            </a:pPr>
            <a:r>
              <a:rPr lang="en-US" kern="1200" dirty="0">
                <a:effectLst/>
              </a:rPr>
              <a:t>Nếu người thụ hưởng chương trình tham gia cả hai chương trình (IHSS &amp; WPCS), tùy chọn </a:t>
            </a:r>
            <a:r>
              <a:rPr lang="en-US" b="1" kern="1200" dirty="0">
                <a:effectLst/>
              </a:rPr>
              <a:t>Program Type </a:t>
            </a:r>
            <a:r>
              <a:rPr lang="en-US" kern="1200" dirty="0">
                <a:effectLst/>
              </a:rPr>
              <a:t>mà quý vị chọn sẽ hiển thị trên màn hình Check-In.</a:t>
            </a:r>
            <a:r>
              <a:rPr lang="en-US" dirty="0"/>
              <a:t> </a:t>
            </a:r>
          </a:p>
          <a:p>
            <a:pPr>
              <a:lnSpc>
                <a:spcPct val="150000"/>
              </a:lnSpc>
            </a:pPr>
            <a:r>
              <a:rPr lang="en-US" dirty="0"/>
              <a:t>Nhà cung cấp dịch vụ sẽ chọn </a:t>
            </a:r>
            <a:r>
              <a:rPr lang="en-US" b="1" dirty="0"/>
              <a:t>IHSS</a:t>
            </a:r>
            <a:r>
              <a:rPr lang="en-US" dirty="0"/>
              <a:t> hay </a:t>
            </a:r>
            <a:r>
              <a:rPr lang="en-US" b="1" dirty="0"/>
              <a:t>WPCS</a:t>
            </a:r>
            <a:r>
              <a:rPr lang="en-US" dirty="0"/>
              <a:t> mỗi lần họ check-in.</a:t>
            </a:r>
          </a:p>
          <a:p>
            <a:pPr marL="457200" indent="-457200">
              <a:lnSpc>
                <a:spcPct val="150000"/>
              </a:lnSpc>
              <a:buFont typeface="Arial"/>
              <a:buChar char="•"/>
            </a:pPr>
            <a:endParaRPr lang="en-US" dirty="0"/>
          </a:p>
          <a:p>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***Nhấp chuột 1 lần để chuyển qua trang chiếu tiếp theo***</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69326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nút</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Check-in Confirmation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check-in).</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22</a:t>
            </a:fld>
            <a:endParaRPr lang="en-US"/>
          </a:p>
        </p:txBody>
      </p:sp>
    </p:spTree>
    <p:extLst>
      <p:ext uri="{BB962C8B-B14F-4D97-AF65-F5344CB8AC3E}">
        <p14:creationId xmlns:p14="http://schemas.microsoft.com/office/powerpoint/2010/main" val="153410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Check-in Confirmation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hay check-in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sẵn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sàng</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check-out.</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23</a:t>
            </a:fld>
            <a:endParaRPr lang="en-US"/>
          </a:p>
        </p:txBody>
      </p:sp>
    </p:spTree>
    <p:extLst>
      <p:ext uri="{BB962C8B-B14F-4D97-AF65-F5344CB8AC3E}">
        <p14:creationId xmlns:p14="http://schemas.microsoft.com/office/powerpoint/2010/main" val="457535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Đọc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trang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chiếu</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chính</a:t>
            </a:r>
            <a:r>
              <a:rPr lang="en-US" sz="1200" b="1" kern="1200" dirty="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Welcome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IHSS EVV.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lướt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yêu</a:t>
            </a:r>
            <a:r>
              <a:rPr lang="en-US" dirty="0"/>
              <a:t> </a:t>
            </a:r>
            <a:r>
              <a:rPr lang="en-US" dirty="0" err="1"/>
              <a:t>cầu</a:t>
            </a:r>
            <a:r>
              <a:rPr lang="en-US" dirty="0"/>
              <a:t> </a:t>
            </a:r>
            <a:r>
              <a:rPr lang="en-US" dirty="0" err="1"/>
              <a:t>chọn</a:t>
            </a:r>
            <a:r>
              <a:rPr lang="en-US" dirty="0"/>
              <a:t> </a:t>
            </a:r>
            <a:r>
              <a:rPr lang="en-US" dirty="0" err="1"/>
              <a:t>hành</a:t>
            </a:r>
            <a:r>
              <a:rPr lang="en-US" dirty="0"/>
              <a:t> </a:t>
            </a:r>
            <a:r>
              <a:rPr lang="en-US" dirty="0" err="1"/>
              <a:t>động</a:t>
            </a:r>
            <a:r>
              <a:rPr lang="en-US" dirty="0"/>
              <a:t> </a:t>
            </a:r>
            <a:r>
              <a:rPr lang="en-US" dirty="0" err="1"/>
              <a:t>họ</a:t>
            </a:r>
            <a:r>
              <a:rPr lang="en-US" dirty="0"/>
              <a:t> </a:t>
            </a:r>
            <a:r>
              <a:rPr lang="en-US" dirty="0" err="1"/>
              <a:t>muốn</a:t>
            </a:r>
            <a:r>
              <a:rPr lang="en-US" dirty="0"/>
              <a:t> </a:t>
            </a:r>
            <a:r>
              <a:rPr lang="en-US" dirty="0" err="1"/>
              <a:t>thực</a:t>
            </a:r>
            <a:r>
              <a:rPr lang="en-US" dirty="0"/>
              <a:t> </a:t>
            </a:r>
            <a:r>
              <a:rPr lang="en-US" dirty="0" err="1"/>
              <a:t>hiện</a:t>
            </a:r>
            <a:r>
              <a:rPr lang="en-US" dirty="0"/>
              <a:t>: Check-In hay Check-Out. </a:t>
            </a:r>
            <a:r>
              <a:rPr lang="en-US" dirty="0" err="1"/>
              <a:t>Để</a:t>
            </a:r>
            <a:r>
              <a:rPr lang="en-US" dirty="0"/>
              <a:t> </a:t>
            </a:r>
            <a:r>
              <a:rPr lang="en-US" dirty="0" err="1"/>
              <a:t>bấm</a:t>
            </a:r>
            <a:r>
              <a:rPr lang="en-US" dirty="0"/>
              <a:t> </a:t>
            </a:r>
            <a:r>
              <a:rPr lang="en-US" dirty="0" err="1"/>
              <a:t>giờ</a:t>
            </a:r>
            <a:r>
              <a:rPr lang="en-US" dirty="0"/>
              <a:t> </a:t>
            </a:r>
            <a:r>
              <a:rPr lang="en-US" dirty="0" err="1"/>
              <a:t>kết</a:t>
            </a:r>
            <a:r>
              <a:rPr lang="en-US" dirty="0"/>
              <a:t> </a:t>
            </a:r>
            <a:r>
              <a:rPr lang="en-US" dirty="0" err="1"/>
              <a:t>thúc</a:t>
            </a:r>
            <a:r>
              <a:rPr lang="en-US" dirty="0"/>
              <a:t>, </a:t>
            </a:r>
            <a:r>
              <a:rPr lang="en-US" dirty="0" err="1"/>
              <a:t>nhấn</a:t>
            </a:r>
            <a:r>
              <a:rPr lang="en-US" dirty="0"/>
              <a:t> </a:t>
            </a:r>
            <a:r>
              <a:rPr lang="en-US" dirty="0" err="1"/>
              <a:t>vào</a:t>
            </a:r>
            <a:r>
              <a:rPr lang="en-US" dirty="0"/>
              <a:t> </a:t>
            </a:r>
            <a:r>
              <a:rPr lang="en-US" b="1" dirty="0" err="1"/>
              <a:t>đường</a:t>
            </a:r>
            <a:r>
              <a:rPr lang="en-US" b="1" dirty="0"/>
              <a:t> </a:t>
            </a:r>
            <a:r>
              <a:rPr lang="en-US" b="1" dirty="0" err="1"/>
              <a:t>dẫn</a:t>
            </a:r>
            <a:r>
              <a:rPr lang="en-US" b="1" dirty="0"/>
              <a:t> </a:t>
            </a:r>
            <a:r>
              <a:rPr lang="en-US" b="1" dirty="0" err="1"/>
              <a:t>liên</a:t>
            </a:r>
            <a:r>
              <a:rPr lang="en-US" b="1" dirty="0"/>
              <a:t> </a:t>
            </a:r>
            <a:r>
              <a:rPr lang="en-US" b="1" dirty="0" err="1"/>
              <a:t>kết</a:t>
            </a:r>
            <a:r>
              <a:rPr lang="en-US" b="1" dirty="0"/>
              <a:t> Check-Out</a:t>
            </a:r>
            <a:r>
              <a:rPr lang="en-US" dirty="0"/>
              <a:t>.</a:t>
            </a:r>
            <a:r>
              <a:rPr lang="en-US" b="1" dirty="0"/>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392744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Đọc trang chiếu: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Giống y như màn hình Check-In, trên màn hình Check-Out nhà cung cấp dịch vụ sẽ nhìn thấy (các) tên của (những) người thụ hưởng chương trình mà họ chăm sóc. Nhà cung cấp dịch vụ cần phải:</a:t>
            </a:r>
            <a:endParaRPr lang="en-US" sz="1200" kern="1200" dirty="0">
              <a:solidFill>
                <a:schemeClr val="tx1"/>
              </a:solidFill>
              <a:effectLst/>
              <a:latin typeface="+mn-lt"/>
              <a:cs typeface="Calibri"/>
            </a:endParaRPr>
          </a:p>
          <a:p>
            <a:pPr lvl="0"/>
            <a:r>
              <a:rPr lang="en-US" sz="1200" kern="1200" dirty="0">
                <a:solidFill>
                  <a:schemeClr val="tx1"/>
                </a:solidFill>
                <a:effectLst/>
                <a:latin typeface="+mn-lt"/>
                <a:ea typeface="+mn-ea"/>
                <a:cs typeface="+mn-cs"/>
              </a:rPr>
              <a:t>Nếu có ít nhất hai người thụ hưởng chương trình trở lên, chọn người thụ hưởng chương trình mà họ muốn check-out: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Input </a:t>
            </a:r>
            <a:r>
              <a:rPr lang="en-US" sz="1200" b="1" kern="1200" dirty="0">
                <a:solidFill>
                  <a:schemeClr val="tx1"/>
                </a:solidFill>
                <a:effectLst/>
                <a:latin typeface="+mn-lt"/>
                <a:ea typeface="+mn-ea"/>
                <a:cs typeface="+mn-cs"/>
              </a:rPr>
              <a:t>Hours and Minutes </a:t>
            </a:r>
            <a:r>
              <a:rPr lang="en-US" sz="1200" b="1" kern="1200" dirty="0" smtClean="0">
                <a:solidFill>
                  <a:schemeClr val="tx1"/>
                </a:solidFill>
                <a:effectLst/>
                <a:latin typeface="+mn-lt"/>
                <a:ea typeface="+mn-ea"/>
                <a:cs typeface="+mn-cs"/>
              </a:rPr>
              <a:t>Worked </a:t>
            </a:r>
            <a:r>
              <a:rPr lang="en-US" sz="1200" b="0" kern="1200" dirty="0" smtClean="0">
                <a:solidFill>
                  <a:schemeClr val="tx1"/>
                </a:solidFill>
                <a:effectLst/>
                <a:latin typeface="+mn-lt"/>
                <a:ea typeface="+mn-ea"/>
                <a:cs typeface="+mn-cs"/>
              </a:rPr>
              <a:t>(</a:t>
            </a:r>
            <a:r>
              <a:rPr lang="en-US" sz="1200" b="0" kern="1200" dirty="0" err="1" smtClean="0">
                <a:solidFill>
                  <a:schemeClr val="tx1"/>
                </a:solidFill>
                <a:effectLst/>
                <a:latin typeface="+mn-lt"/>
                <a:ea typeface="+mn-ea"/>
                <a:cs typeface="+mn-cs"/>
              </a:rPr>
              <a:t>nhập</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bao</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nhiêu</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giờ</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và</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bao</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nhiêu</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phút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đã</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làm</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việc</a:t>
            </a:r>
            <a:r>
              <a:rPr lang="en-US" sz="1200" b="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điều này là tùy một tùy chọn và được đề nghị để thuận tiện cho nhà cung cấp dịch vụ. Nhà cung cấp dịch vụ có thể chọn nhập giờ và ứng dụng sẽ điền vào sổ chấm công điện tử của họ, hoặc họ có thể đợi cho tới khi họ điền sổ chấm công của họ.</a:t>
            </a:r>
            <a:endParaRPr lang="en-US" sz="1200" kern="1200" dirty="0">
              <a:solidFill>
                <a:schemeClr val="tx1"/>
              </a:solidFill>
              <a:effectLst/>
              <a:latin typeface="+mn-lt"/>
              <a:cs typeface="Calibri"/>
            </a:endParaRPr>
          </a:p>
          <a:p>
            <a:pPr lvl="0"/>
            <a:r>
              <a:rPr lang="en-US" sz="1200" kern="1200" dirty="0">
                <a:solidFill>
                  <a:schemeClr val="tx1"/>
                </a:solidFill>
                <a:effectLst/>
                <a:latin typeface="+mn-lt"/>
                <a:ea typeface="+mn-ea"/>
                <a:cs typeface="+mn-cs"/>
              </a:rPr>
              <a:t>Chọn </a:t>
            </a:r>
            <a:r>
              <a:rPr lang="en-US" sz="1200" b="1" kern="1200" dirty="0">
                <a:solidFill>
                  <a:schemeClr val="tx1"/>
                </a:solidFill>
                <a:effectLst/>
                <a:latin typeface="+mn-lt"/>
                <a:ea typeface="+mn-ea"/>
                <a:cs typeface="+mn-cs"/>
              </a:rPr>
              <a:t>Location: Home </a:t>
            </a:r>
            <a:r>
              <a:rPr lang="en-US" sz="1200" kern="1200" dirty="0">
                <a:solidFill>
                  <a:schemeClr val="tx1"/>
                </a:solidFill>
                <a:effectLst/>
                <a:latin typeface="+mn-lt"/>
                <a:ea typeface="+mn-ea"/>
                <a:cs typeface="+mn-cs"/>
              </a:rPr>
              <a:t>hay </a:t>
            </a:r>
            <a:r>
              <a:rPr lang="en-US" sz="1200" b="1" kern="1200" dirty="0">
                <a:solidFill>
                  <a:schemeClr val="tx1"/>
                </a:solidFill>
                <a:effectLst/>
                <a:latin typeface="+mn-lt"/>
                <a:ea typeface="+mn-ea"/>
                <a:cs typeface="+mn-cs"/>
              </a:rPr>
              <a:t>Community</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pPr lvl="0"/>
            <a:r>
              <a:rPr lang="en-US" sz="1200" kern="1200" dirty="0">
                <a:solidFill>
                  <a:schemeClr val="tx1"/>
                </a:solidFill>
                <a:effectLst/>
                <a:latin typeface="+mn-lt"/>
                <a:ea typeface="+mn-ea"/>
                <a:cs typeface="+mn-cs"/>
              </a:rPr>
              <a:t>Nhấn vào nút Check-Out.</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Nói:</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Xin lưu ý: </a:t>
            </a:r>
            <a:r>
              <a:rPr lang="en-US" sz="1200" b="0" kern="1200" dirty="0">
                <a:solidFill>
                  <a:schemeClr val="tx1"/>
                </a:solidFill>
                <a:effectLst/>
                <a:latin typeface="+mn-lt"/>
                <a:ea typeface="+mn-ea"/>
                <a:cs typeface="+mn-cs"/>
              </a:rPr>
              <a:t>Nếu người thụ hưởng chương trình tham gia một chương trình (IHSS hay WPCS), tùy chọn Program Type </a:t>
            </a:r>
            <a:r>
              <a:rPr lang="en-US" sz="1200" b="1" u="sng" kern="1200" dirty="0">
                <a:solidFill>
                  <a:schemeClr val="tx1"/>
                </a:solidFill>
                <a:effectLst/>
                <a:latin typeface="+mn-lt"/>
                <a:ea typeface="+mn-ea"/>
                <a:cs typeface="+mn-cs"/>
              </a:rPr>
              <a:t>sẽ không</a:t>
            </a:r>
            <a:r>
              <a:rPr lang="en-US" sz="1200" b="0" kern="1200" dirty="0">
                <a:solidFill>
                  <a:schemeClr val="tx1"/>
                </a:solidFill>
                <a:effectLst/>
                <a:latin typeface="+mn-lt"/>
                <a:ea typeface="+mn-ea"/>
                <a:cs typeface="+mn-cs"/>
              </a:rPr>
              <a:t> hiển thị. Trong ví dụ này, người thụ hưởng chương trình chỉ tham gia một chương trình cho nên tùy chọn Program Type không xuất hiện ở đây.</a:t>
            </a:r>
            <a:endParaRPr lang="en-US" sz="1200" b="0" kern="1200" dirty="0">
              <a:solidFill>
                <a:schemeClr val="tx1"/>
              </a:solidFill>
              <a:effectLst/>
              <a:latin typeface="+mn-lt"/>
              <a:cs typeface="Calibri"/>
            </a:endParaRPr>
          </a:p>
          <a:p>
            <a:r>
              <a:rPr lang="en-US" sz="1200" b="0" kern="1200" dirty="0">
                <a:solidFill>
                  <a:schemeClr val="tx1"/>
                </a:solidFill>
                <a:effectLst/>
                <a:latin typeface="+mn-lt"/>
                <a:ea typeface="+mn-ea"/>
                <a:cs typeface="+mn-cs"/>
              </a:rPr>
              <a:t> </a:t>
            </a:r>
            <a:endParaRPr lang="en-US" sz="1200" b="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***Nhấp chuột 1 lần để chuyển qua trang chiếu tiếp theo***</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9363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nút</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giờ</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ESP.</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 Confirmation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26</a:t>
            </a:fld>
            <a:endParaRPr lang="en-US"/>
          </a:p>
        </p:txBody>
      </p:sp>
    </p:spTree>
    <p:extLst>
      <p:ext uri="{BB962C8B-B14F-4D97-AF65-F5344CB8AC3E}">
        <p14:creationId xmlns:p14="http://schemas.microsoft.com/office/powerpoint/2010/main" val="336337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 </a:t>
            </a:r>
            <a:r>
              <a:rPr lang="en-US" sz="1200" b="1" kern="1200" dirty="0" smtClean="0">
                <a:solidFill>
                  <a:schemeClr val="tx1"/>
                </a:solidFill>
                <a:effectLst/>
                <a:latin typeface="+mn-lt"/>
                <a:ea typeface="+mn-ea"/>
                <a:cs typeface="+mn-cs"/>
              </a:rPr>
              <a:t>Confirmation </a:t>
            </a:r>
            <a:r>
              <a:rPr lang="en-US" sz="1200" b="0" kern="1200" dirty="0" smtClean="0">
                <a:solidFill>
                  <a:schemeClr val="tx1"/>
                </a:solidFill>
                <a:effectLst/>
                <a:latin typeface="+mn-lt"/>
                <a:ea typeface="+mn-ea"/>
                <a:cs typeface="+mn-cs"/>
              </a:rPr>
              <a:t>(</a:t>
            </a:r>
            <a:r>
              <a:rPr lang="en-US" sz="1200" b="0" kern="1200" dirty="0" err="1" smtClean="0">
                <a:solidFill>
                  <a:schemeClr val="tx1"/>
                </a:solidFill>
                <a:effectLst/>
                <a:latin typeface="+mn-lt"/>
                <a:ea typeface="+mn-ea"/>
                <a:cs typeface="+mn-cs"/>
              </a:rPr>
              <a:t>xác</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nhận</a:t>
            </a:r>
            <a:r>
              <a:rPr lang="en-US" sz="1200" b="0" kern="1200" baseline="0" dirty="0" smtClean="0">
                <a:solidFill>
                  <a:schemeClr val="tx1"/>
                </a:solidFill>
                <a:effectLst/>
                <a:latin typeface="+mn-lt"/>
                <a:ea typeface="+mn-ea"/>
                <a:cs typeface="+mn-cs"/>
              </a:rPr>
              <a:t> check-out)</a:t>
            </a:r>
            <a:r>
              <a:rPr lang="en-US" sz="1200" kern="1200" dirty="0" smtClean="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B759AD-38CB-4221-820F-F69AD6F91C7B}" type="slidenum">
              <a:rPr lang="en-US" smtClean="0"/>
              <a:t>27</a:t>
            </a:fld>
            <a:endParaRPr lang="en-US"/>
          </a:p>
        </p:txBody>
      </p:sp>
    </p:spTree>
    <p:extLst>
      <p:ext uri="{BB962C8B-B14F-4D97-AF65-F5344CB8AC3E}">
        <p14:creationId xmlns:p14="http://schemas.microsoft.com/office/powerpoint/2010/main" val="3641370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Đọc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trang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chiếu</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IHSS EVV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ESP,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dirty="0" err="1"/>
              <a:t>họ</a:t>
            </a:r>
            <a:r>
              <a:rPr lang="en-US" dirty="0"/>
              <a:t> </a:t>
            </a:r>
            <a:r>
              <a:rPr lang="en-US" dirty="0" err="1"/>
              <a:t>cố</a:t>
            </a:r>
            <a:r>
              <a:rPr lang="en-US" dirty="0"/>
              <a:t> ý </a:t>
            </a:r>
            <a:r>
              <a:rPr lang="en-US" dirty="0" err="1"/>
              <a:t>tắt</a:t>
            </a:r>
            <a:r>
              <a:rPr lang="en-US" dirty="0"/>
              <a:t> </a:t>
            </a:r>
            <a:r>
              <a:rPr lang="en-US" dirty="0" err="1"/>
              <a:t>vị</a:t>
            </a:r>
            <a:r>
              <a:rPr lang="en-US" dirty="0"/>
              <a:t> </a:t>
            </a:r>
            <a:r>
              <a:rPr lang="en-US" dirty="0" err="1"/>
              <a:t>trí</a:t>
            </a:r>
            <a:r>
              <a:rPr lang="en-US" dirty="0"/>
              <a:t> </a:t>
            </a:r>
            <a:r>
              <a:rPr lang="en-US" dirty="0" err="1"/>
              <a:t>địa</a:t>
            </a:r>
            <a:r>
              <a:rPr lang="en-US" dirty="0"/>
              <a:t> </a:t>
            </a:r>
            <a:r>
              <a:rPr lang="en-US" dirty="0" err="1"/>
              <a:t>lý</a:t>
            </a:r>
            <a:r>
              <a:rPr lang="en-US" dirty="0"/>
              <a:t> </a:t>
            </a:r>
            <a:r>
              <a:rPr lang="en-US" dirty="0" err="1"/>
              <a:t>hoặc</a:t>
            </a:r>
            <a:r>
              <a:rPr lang="en-US" dirty="0"/>
              <a:t> </a:t>
            </a:r>
            <a:r>
              <a:rPr lang="en-US" dirty="0" err="1"/>
              <a:t>khi</a:t>
            </a:r>
            <a:r>
              <a:rPr lang="en-US" dirty="0"/>
              <a:t> </a:t>
            </a:r>
            <a:r>
              <a:rPr lang="en-US" dirty="0" err="1"/>
              <a:t>thiết</a:t>
            </a:r>
            <a:r>
              <a:rPr lang="en-US" dirty="0"/>
              <a:t> </a:t>
            </a:r>
            <a:r>
              <a:rPr lang="en-US" dirty="0" err="1"/>
              <a:t>bị</a:t>
            </a:r>
            <a:r>
              <a:rPr lang="en-US" dirty="0"/>
              <a:t> </a:t>
            </a:r>
            <a:r>
              <a:rPr lang="en-US" dirty="0" err="1"/>
              <a:t>mất</a:t>
            </a:r>
            <a:r>
              <a:rPr lang="en-US" dirty="0"/>
              <a:t> </a:t>
            </a:r>
            <a:r>
              <a:rPr lang="en-US" dirty="0" err="1"/>
              <a:t>kết</a:t>
            </a:r>
            <a:r>
              <a:rPr lang="en-US" dirty="0"/>
              <a:t> </a:t>
            </a:r>
            <a:r>
              <a:rPr lang="en-US" dirty="0" err="1"/>
              <a:t>nối</a:t>
            </a:r>
            <a:r>
              <a:rPr lang="en-US" dirty="0"/>
              <a:t> internet </a:t>
            </a:r>
            <a:r>
              <a:rPr lang="en-US" dirty="0" err="1"/>
              <a:t>trong</a:t>
            </a:r>
            <a:r>
              <a:rPr lang="en-US" dirty="0"/>
              <a:t> </a:t>
            </a:r>
            <a:r>
              <a:rPr lang="en-US" dirty="0" err="1"/>
              <a:t>quá</a:t>
            </a:r>
            <a:r>
              <a:rPr lang="en-US" dirty="0"/>
              <a:t> </a:t>
            </a:r>
            <a:r>
              <a:rPr lang="en-US" dirty="0" err="1"/>
              <a:t>trình</a:t>
            </a:r>
            <a:r>
              <a:rPr lang="en-US" dirty="0"/>
              <a:t> check-in </a:t>
            </a:r>
            <a:r>
              <a:rPr lang="en-US" dirty="0" err="1"/>
              <a:t>và</a:t>
            </a:r>
            <a:r>
              <a:rPr lang="en-US" dirty="0"/>
              <a:t>/</a:t>
            </a:r>
            <a:r>
              <a:rPr lang="en-US" dirty="0" err="1"/>
              <a:t>hoặc</a:t>
            </a:r>
            <a:r>
              <a:rPr lang="en-US" dirty="0"/>
              <a:t> check-out.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xảy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nút</a:t>
            </a:r>
            <a:r>
              <a:rPr lang="en-US" sz="1200" kern="1200" dirty="0">
                <a:solidFill>
                  <a:schemeClr val="tx1"/>
                </a:solidFill>
                <a:effectLst/>
                <a:latin typeface="+mn-lt"/>
                <a:ea typeface="+mn-ea"/>
                <a:cs typeface="+mn-cs"/>
              </a:rPr>
              <a:t> “OK”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Recipient Selection Check-In IHSS EVV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ứng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dụng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động</a:t>
            </a:r>
            <a:r>
              <a:rPr lang="en-US" sz="1200" b="1" kern="1200" dirty="0">
                <a:solidFill>
                  <a:schemeClr val="tx1"/>
                </a:solidFill>
                <a:effectLst/>
                <a:latin typeface="+mn-lt"/>
                <a:ea typeface="+mn-ea"/>
                <a:cs typeface="+mn-cs"/>
              </a:rPr>
              <a:t> IHSS EVV </a:t>
            </a:r>
            <a:r>
              <a:rPr lang="en-US" sz="1200" b="1" kern="1200" dirty="0" err="1">
                <a:solidFill>
                  <a:schemeClr val="tx1"/>
                </a:solidFill>
                <a:effectLst/>
                <a:latin typeface="+mn-lt"/>
                <a:ea typeface="+mn-ea"/>
                <a:cs typeface="+mn-cs"/>
              </a:rPr>
              <a:t>và</a:t>
            </a:r>
            <a:r>
              <a:rPr lang="en-US" sz="1200" b="1" kern="1200" dirty="0">
                <a:solidFill>
                  <a:schemeClr val="tx1"/>
                </a:solidFill>
                <a:effectLst/>
                <a:latin typeface="+mn-lt"/>
                <a:ea typeface="+mn-ea"/>
                <a:cs typeface="+mn-cs"/>
              </a:rPr>
              <a:t> ESP!</a:t>
            </a:r>
          </a:p>
          <a:p>
            <a:r>
              <a:rPr lang="en-US" sz="1200" kern="1200" dirty="0" err="1">
                <a:solidFill>
                  <a:schemeClr val="tx1"/>
                </a:solidFill>
                <a:effectLst/>
                <a:latin typeface="+mn-lt"/>
                <a:ea typeface="+mn-ea"/>
                <a:cs typeface="+mn-cs"/>
              </a:rPr>
              <a:t>Giờ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2109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vi-VN" noProof="0" dirty="0" smtClean="0"/>
              <a:t> Đọc trang chiếu:</a:t>
            </a:r>
            <a:endParaRPr lang="vi-VN" sz="1200" kern="1200" noProof="0" dirty="0" smtClean="0">
              <a:solidFill>
                <a:schemeClr val="tx1"/>
              </a:solidFill>
              <a:effectLst/>
              <a:latin typeface="+mn-lt"/>
              <a:ea typeface="+mn-ea"/>
              <a:cs typeface="+mn-cs"/>
            </a:endParaRPr>
          </a:p>
          <a:p>
            <a:r>
              <a:rPr lang="vi-VN" sz="1200" kern="1200" noProof="0" dirty="0" smtClean="0">
                <a:solidFill>
                  <a:schemeClr val="tx1"/>
                </a:solidFill>
                <a:effectLst/>
                <a:latin typeface="+mn-lt"/>
                <a:ea typeface="+mn-ea"/>
                <a:cs typeface="+mn-cs"/>
              </a:rPr>
              <a:t>Để làm cho các nhà cung cấp dễ dàng hơn, CDSS đã tạo ra ứng dụng di động IHSS EVV để cho phép các nhà cung cấp dịch vụ bấm giờ bắt đầu (check-in) và bấm giờ kết thúc (check-out).</a:t>
            </a:r>
            <a:r>
              <a:rPr lang="vi-VN" noProof="0" dirty="0" smtClean="0"/>
              <a:t> </a:t>
            </a:r>
            <a:endParaRPr lang="vi-VN" sz="1200" kern="1200" noProof="0" dirty="0" smtClean="0">
              <a:solidFill>
                <a:schemeClr val="tx1"/>
              </a:solidFill>
              <a:effectLst/>
              <a:latin typeface="+mn-lt"/>
              <a:cs typeface="Calibri"/>
            </a:endParaRPr>
          </a:p>
          <a:p>
            <a:pPr>
              <a:lnSpc>
                <a:spcPct val="150000"/>
              </a:lnSpc>
            </a:pPr>
            <a:r>
              <a:rPr lang="vi-VN" sz="1200" noProof="0" dirty="0" smtClean="0">
                <a:solidFill>
                  <a:srgbClr val="002060"/>
                </a:solidFill>
                <a:latin typeface="Calibri"/>
                <a:cs typeface="Calibri"/>
              </a:rPr>
              <a:t>Ứng dụng di động </a:t>
            </a:r>
            <a:r>
              <a:rPr lang="vi-VN" sz="1200" b="1" i="1" noProof="0" dirty="0" smtClean="0">
                <a:solidFill>
                  <a:srgbClr val="002060"/>
                </a:solidFill>
                <a:latin typeface="Calibri"/>
                <a:cs typeface="Calibri"/>
              </a:rPr>
              <a:t>sẽ không </a:t>
            </a:r>
            <a:r>
              <a:rPr lang="vi-VN" sz="1200" noProof="0" dirty="0" smtClean="0">
                <a:solidFill>
                  <a:srgbClr val="002060"/>
                </a:solidFill>
                <a:latin typeface="Calibri"/>
                <a:cs typeface="Calibri"/>
              </a:rPr>
              <a:t>theo dõi vị trí của nhà cung cấp dịch vụ suốt cả ngày.</a:t>
            </a:r>
            <a:r>
              <a:rPr lang="vi-VN" noProof="0" dirty="0" smtClean="0">
                <a:solidFill>
                  <a:srgbClr val="002060"/>
                </a:solidFill>
                <a:latin typeface="Calibri"/>
                <a:cs typeface="Calibri"/>
              </a:rPr>
              <a:t> </a:t>
            </a:r>
            <a:endParaRPr lang="vi-VN" sz="1200" noProof="0" dirty="0" smtClean="0">
              <a:solidFill>
                <a:srgbClr val="002060"/>
              </a:solidFill>
              <a:latin typeface="Calibri" panose="020F0502020204030204" pitchFamily="34" charset="0"/>
              <a:cs typeface="Calibri"/>
            </a:endParaRPr>
          </a:p>
          <a:p>
            <a:pPr>
              <a:lnSpc>
                <a:spcPct val="150000"/>
              </a:lnSpc>
            </a:pPr>
            <a:r>
              <a:rPr lang="vi-VN" sz="1200" noProof="0" dirty="0" smtClean="0">
                <a:solidFill>
                  <a:srgbClr val="002060"/>
                </a:solidFill>
                <a:latin typeface="Calibri"/>
                <a:cs typeface="Calibri"/>
              </a:rPr>
              <a:t>Ứng dụng chỉ xác định vị trí địa lý tại lúc nhà cung cấp dịch vụ check-in và check-out khi chọn ‘home’ (nhà).</a:t>
            </a:r>
            <a:r>
              <a:rPr lang="vi-VN" noProof="0" dirty="0" smtClean="0">
                <a:solidFill>
                  <a:srgbClr val="002060"/>
                </a:solidFill>
                <a:latin typeface="Calibri"/>
                <a:cs typeface="Calibri"/>
              </a:rPr>
              <a:t> </a:t>
            </a:r>
            <a:endParaRPr lang="vi-VN" sz="1200" kern="1200" noProof="0" dirty="0" smtClean="0">
              <a:solidFill>
                <a:schemeClr val="tx1"/>
              </a:solidFill>
              <a:effectLst/>
              <a:latin typeface="+mn-lt"/>
              <a:ea typeface="+mn-ea"/>
              <a:cs typeface="+mn-cs"/>
            </a:endParaRPr>
          </a:p>
          <a:p>
            <a:r>
              <a:rPr lang="vi-VN" sz="1200" kern="1200" noProof="0" dirty="0" smtClean="0">
                <a:solidFill>
                  <a:schemeClr val="tx1"/>
                </a:solidFill>
                <a:effectLst/>
                <a:latin typeface="+mn-lt"/>
                <a:ea typeface="+mn-ea"/>
                <a:cs typeface="+mn-cs"/>
              </a:rPr>
              <a:t>Quý vị có thể dễ dàng truy cập ứng dụng di động thông qua bất kỳ thiết bị nào có thể kích hoạt ứng dụng chẳng hạn như điện thoại thông minh hay máy tính bảng.  (hình ảnh sẽ hiển thị)</a:t>
            </a:r>
          </a:p>
          <a:p>
            <a:r>
              <a:rPr lang="vi-VN" sz="1200" kern="1200" noProof="0" dirty="0" smtClean="0">
                <a:solidFill>
                  <a:schemeClr val="tx1"/>
                </a:solidFill>
                <a:effectLst/>
                <a:latin typeface="+mn-lt"/>
                <a:ea typeface="+mn-ea"/>
                <a:cs typeface="+mn-cs"/>
              </a:rPr>
              <a:t> </a:t>
            </a:r>
            <a:endParaRPr lang="vi-VN" sz="1200" kern="1200" noProof="0" dirty="0" smtClean="0">
              <a:solidFill>
                <a:schemeClr val="tx1"/>
              </a:solidFill>
              <a:effectLst/>
              <a:latin typeface="+mn-lt"/>
              <a:cs typeface="Calibri"/>
            </a:endParaRPr>
          </a:p>
          <a:p>
            <a:r>
              <a:rPr lang="vi-VN" sz="1200" kern="1200" noProof="0" dirty="0" smtClean="0">
                <a:solidFill>
                  <a:schemeClr val="tx1"/>
                </a:solidFill>
                <a:effectLst/>
                <a:latin typeface="+mn-lt"/>
                <a:ea typeface="+mn-ea"/>
                <a:cs typeface="+mn-cs"/>
              </a:rPr>
              <a:t>***Nhấp chuột 1 lần để chuyển qua trang chiếu tiếp theo***</a:t>
            </a:r>
            <a:endParaRPr lang="vi-VN" sz="1200" kern="1200" noProof="0" dirty="0" smtClean="0">
              <a:solidFill>
                <a:schemeClr val="tx1"/>
              </a:solidFill>
              <a:effectLst/>
              <a:latin typeface="+mn-lt"/>
              <a:cs typeface="Calibri"/>
            </a:endParaRPr>
          </a:p>
          <a:p>
            <a:endParaRPr lang="vi-VN" sz="1200" b="0" i="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388901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spcAft>
                <a:spcPts val="200"/>
              </a:spcAft>
            </a:pPr>
            <a:r>
              <a:rPr lang="en-US"/>
              <a:t>Để check-in/out khi bắt đầu và kết thúc ca làm việc bằng cách sử dụng TTS, nhà cung cấp dịch vụ IHSS/WPCS không sống cùng nhà phải sử dụng điện thoại cố định của người thụ hưởng chương trình.</a:t>
            </a:r>
          </a:p>
          <a:p>
            <a:pPr>
              <a:lnSpc>
                <a:spcPct val="90000"/>
              </a:lnSpc>
              <a:spcBef>
                <a:spcPts val="1200"/>
              </a:spcBef>
              <a:spcAft>
                <a:spcPts val="200"/>
              </a:spcAft>
            </a:pPr>
            <a:r>
              <a:rPr lang="en-US"/>
              <a:t>•  Có thể truy cập TTS bằng cách gọi: (833) DALI-EV hay số (833) 342-5388 từ điện thoại cố định của người thụ hưởng chương trình.</a:t>
            </a:r>
            <a:endParaRPr lang="en-US">
              <a:cs typeface="Calibri" panose="020F0502020204030204"/>
            </a:endParaRPr>
          </a:p>
          <a:p>
            <a:pPr>
              <a:lnSpc>
                <a:spcPct val="90000"/>
              </a:lnSpc>
              <a:spcBef>
                <a:spcPts val="1200"/>
              </a:spcBef>
              <a:spcAft>
                <a:spcPts val="200"/>
              </a:spcAft>
            </a:pPr>
            <a:r>
              <a:rPr lang="en-US"/>
              <a:t>•  Nhà cung cấp dịch vụ phải đăng ký với TTS và đăng nhập với số nhà cung cấp dịch vụ có 9 chữ số và mật khẩu có 4 chữ số.</a:t>
            </a:r>
            <a:endParaRPr lang="en-US">
              <a:cs typeface="Calibri" panose="020F0502020204030204"/>
            </a:endParaRPr>
          </a:p>
          <a:p>
            <a:pPr>
              <a:lnSpc>
                <a:spcPct val="90000"/>
              </a:lnSpc>
              <a:spcBef>
                <a:spcPts val="1200"/>
              </a:spcBef>
              <a:spcAft>
                <a:spcPts val="200"/>
              </a:spcAft>
            </a:pPr>
            <a:r>
              <a:rPr lang="en-US"/>
              <a:t>•  Chúng tôi đã thêm các tùy chọn lệnh đơn TTS mới Nhấn số ‘6’ để check-in cho người thụ hưởng chương trình và nhấn số ‘7’ để check-out cho người nhận thụ hưởng chương trình.</a:t>
            </a:r>
          </a:p>
          <a:p>
            <a:pPr>
              <a:lnSpc>
                <a:spcPct val="90000"/>
              </a:lnSpc>
              <a:spcBef>
                <a:spcPts val="1200"/>
              </a:spcBef>
              <a:spcAft>
                <a:spcPts val="200"/>
              </a:spcAft>
            </a:pPr>
            <a:endParaRPr lang="en-US">
              <a:cs typeface="Calibri"/>
            </a:endParaRPr>
          </a:p>
          <a:p>
            <a:pPr>
              <a:lnSpc>
                <a:spcPct val="90000"/>
              </a:lnSpc>
              <a:spcBef>
                <a:spcPts val="1200"/>
              </a:spcBef>
              <a:spcAft>
                <a:spcPts val="200"/>
              </a:spcAft>
            </a:pPr>
            <a:r>
              <a:rPr lang="en-US">
                <a:cs typeface="Calibri"/>
              </a:rPr>
              <a:t>Lưu ý: Nếu người thụ hưởng chương trình không có điện thoại cố định, nhà cung cấp dịch cần phải sử dụng ESP hay ứng dụng di động EVV để check-in/check-out</a:t>
            </a:r>
          </a:p>
          <a:p>
            <a:pPr>
              <a:lnSpc>
                <a:spcPct val="90000"/>
              </a:lnSpc>
              <a:spcBef>
                <a:spcPts val="1200"/>
              </a:spcBef>
              <a:spcAft>
                <a:spcPts val="200"/>
              </a:spcAft>
            </a:pPr>
            <a:endParaRPr lang="en-US">
              <a:cs typeface="Calibri"/>
            </a:endParaRPr>
          </a:p>
        </p:txBody>
      </p:sp>
    </p:spTree>
    <p:extLst>
      <p:ext uri="{BB962C8B-B14F-4D97-AF65-F5344CB8AC3E}">
        <p14:creationId xmlns:p14="http://schemas.microsoft.com/office/powerpoint/2010/main" val="223810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spcAft>
                <a:spcPts val="200"/>
              </a:spcAft>
              <a:buFont typeface="Arial"/>
              <a:buChar char="•"/>
            </a:pPr>
            <a:r>
              <a:rPr lang="en-US" dirty="0" err="1"/>
              <a:t>Để</a:t>
            </a:r>
            <a:r>
              <a:rPr lang="en-US" dirty="0"/>
              <a:t> check-in </a:t>
            </a:r>
            <a:r>
              <a:rPr lang="en-US" dirty="0" err="1"/>
              <a:t>khi</a:t>
            </a:r>
            <a:r>
              <a:rPr lang="en-US" dirty="0"/>
              <a:t> </a:t>
            </a:r>
            <a:r>
              <a:rPr lang="en-US" dirty="0" err="1"/>
              <a:t>bắt</a:t>
            </a:r>
            <a:r>
              <a:rPr lang="en-US" dirty="0"/>
              <a:t> </a:t>
            </a:r>
            <a:r>
              <a:rPr lang="en-US" dirty="0" err="1"/>
              <a:t>đầu</a:t>
            </a:r>
            <a:r>
              <a:rPr lang="en-US" dirty="0"/>
              <a:t> </a:t>
            </a:r>
            <a:r>
              <a:rPr lang="en-US" dirty="0" err="1"/>
              <a:t>ngày</a:t>
            </a:r>
            <a:r>
              <a:rPr lang="en-US" dirty="0"/>
              <a:t> </a:t>
            </a:r>
            <a:r>
              <a:rPr lang="en-US" dirty="0" err="1"/>
              <a:t>làm</a:t>
            </a:r>
            <a:r>
              <a:rPr lang="en-US" dirty="0"/>
              <a:t> </a:t>
            </a:r>
            <a:r>
              <a:rPr lang="en-US" dirty="0" err="1"/>
              <a:t>việc</a:t>
            </a:r>
            <a:r>
              <a:rPr lang="en-US" dirty="0"/>
              <a:t> </a:t>
            </a:r>
            <a:r>
              <a:rPr lang="en-US" dirty="0" err="1"/>
              <a:t>của</a:t>
            </a:r>
            <a:r>
              <a:rPr lang="en-US" dirty="0"/>
              <a:t> </a:t>
            </a:r>
            <a:r>
              <a:rPr lang="en-US" dirty="0" err="1"/>
              <a:t>mình</a:t>
            </a:r>
            <a:r>
              <a:rPr lang="en-US" dirty="0"/>
              <a:t>, </a:t>
            </a:r>
            <a:r>
              <a:rPr lang="en-US" dirty="0" err="1"/>
              <a:t>trước</a:t>
            </a:r>
            <a:r>
              <a:rPr lang="en-US" dirty="0"/>
              <a:t> </a:t>
            </a:r>
            <a:r>
              <a:rPr lang="en-US" dirty="0" err="1"/>
              <a:t>tiên</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phải</a:t>
            </a:r>
            <a:r>
              <a:rPr lang="en-US" dirty="0"/>
              <a:t> </a:t>
            </a:r>
            <a:r>
              <a:rPr lang="en-US" dirty="0" err="1"/>
              <a:t>đăng</a:t>
            </a:r>
            <a:r>
              <a:rPr lang="en-US" dirty="0"/>
              <a:t> </a:t>
            </a:r>
            <a:r>
              <a:rPr lang="en-US" dirty="0" err="1"/>
              <a:t>nhập</a:t>
            </a:r>
            <a:r>
              <a:rPr lang="en-US" dirty="0"/>
              <a:t> </a:t>
            </a:r>
            <a:r>
              <a:rPr lang="en-US" dirty="0" err="1"/>
              <a:t>vào</a:t>
            </a:r>
            <a:r>
              <a:rPr lang="en-US" dirty="0"/>
              <a:t> </a:t>
            </a:r>
            <a:r>
              <a:rPr lang="en-US" dirty="0" err="1"/>
              <a:t>tài</a:t>
            </a:r>
            <a:r>
              <a:rPr lang="en-US" dirty="0"/>
              <a:t> </a:t>
            </a:r>
            <a:r>
              <a:rPr lang="en-US" dirty="0" err="1"/>
              <a:t>khoản</a:t>
            </a:r>
            <a:r>
              <a:rPr lang="en-US" dirty="0"/>
              <a:t> TTS </a:t>
            </a:r>
            <a:r>
              <a:rPr lang="en-US" dirty="0" err="1"/>
              <a:t>của</a:t>
            </a:r>
            <a:r>
              <a:rPr lang="en-US" dirty="0"/>
              <a:t> </a:t>
            </a:r>
            <a:r>
              <a:rPr lang="en-US" dirty="0" err="1"/>
              <a:t>họ</a:t>
            </a:r>
            <a:r>
              <a:rPr lang="en-US" dirty="0"/>
              <a:t>, </a:t>
            </a:r>
            <a:r>
              <a:rPr lang="en-US" dirty="0" err="1"/>
              <a:t>một</a:t>
            </a:r>
            <a:r>
              <a:rPr lang="en-US" dirty="0"/>
              <a:t> </a:t>
            </a:r>
            <a:r>
              <a:rPr lang="en-US" dirty="0" err="1"/>
              <a:t>khi</a:t>
            </a:r>
            <a:r>
              <a:rPr lang="en-US" dirty="0"/>
              <a:t> </a:t>
            </a:r>
            <a:r>
              <a:rPr lang="en-US" dirty="0" err="1"/>
              <a:t>họ</a:t>
            </a:r>
            <a:r>
              <a:rPr lang="en-US" dirty="0"/>
              <a:t> </a:t>
            </a:r>
            <a:r>
              <a:rPr lang="en-US" dirty="0" err="1"/>
              <a:t>vào</a:t>
            </a:r>
            <a:r>
              <a:rPr lang="en-US" dirty="0"/>
              <a:t> </a:t>
            </a:r>
            <a:r>
              <a:rPr lang="en-US" dirty="0" err="1"/>
              <a:t>lệnh</a:t>
            </a:r>
            <a:r>
              <a:rPr lang="en-US" dirty="0"/>
              <a:t> </a:t>
            </a:r>
            <a:r>
              <a:rPr lang="en-US" dirty="0" err="1"/>
              <a:t>đơn</a:t>
            </a:r>
            <a:r>
              <a:rPr lang="en-US" dirty="0"/>
              <a:t> </a:t>
            </a:r>
            <a:r>
              <a:rPr lang="en-US" dirty="0" err="1"/>
              <a:t>chính</a:t>
            </a:r>
            <a:r>
              <a:rPr lang="en-US" dirty="0"/>
              <a:t> </a:t>
            </a:r>
            <a:r>
              <a:rPr lang="en-US" dirty="0" err="1"/>
              <a:t>thì</a:t>
            </a:r>
            <a:r>
              <a:rPr lang="en-US" dirty="0"/>
              <a:t> </a:t>
            </a:r>
            <a:r>
              <a:rPr lang="en-US" b="1" dirty="0" err="1"/>
              <a:t>Nhấn</a:t>
            </a:r>
            <a:r>
              <a:rPr lang="en-US" b="1" dirty="0"/>
              <a:t> </a:t>
            </a:r>
            <a:r>
              <a:rPr lang="en-US" b="1" dirty="0" err="1"/>
              <a:t>số</a:t>
            </a:r>
            <a:r>
              <a:rPr lang="en-US" b="1" dirty="0"/>
              <a:t> ‘6’</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tới</a:t>
            </a:r>
            <a:r>
              <a:rPr lang="en-US" dirty="0"/>
              <a:t> </a:t>
            </a:r>
            <a:r>
              <a:rPr lang="en-US" dirty="0" err="1"/>
              <a:t>tùy</a:t>
            </a:r>
            <a:r>
              <a:rPr lang="en-US" dirty="0"/>
              <a:t> </a:t>
            </a:r>
            <a:r>
              <a:rPr lang="en-US" dirty="0" err="1"/>
              <a:t>chọn</a:t>
            </a:r>
            <a:r>
              <a:rPr lang="en-US" dirty="0"/>
              <a:t> Recipient Selection (</a:t>
            </a:r>
            <a:r>
              <a:rPr lang="en-US" dirty="0" err="1"/>
              <a:t>chọn</a:t>
            </a:r>
            <a:r>
              <a:rPr lang="en-US" dirty="0"/>
              <a:t> </a:t>
            </a:r>
            <a:r>
              <a:rPr lang="en-US" dirty="0" err="1"/>
              <a:t>người</a:t>
            </a:r>
            <a:r>
              <a:rPr lang="en-US" dirty="0"/>
              <a:t> </a:t>
            </a:r>
            <a:r>
              <a:rPr lang="en-US" dirty="0" err="1"/>
              <a:t>thụ</a:t>
            </a:r>
            <a:r>
              <a:rPr lang="en-US" dirty="0"/>
              <a:t> </a:t>
            </a:r>
            <a:r>
              <a:rPr lang="en-US" dirty="0" err="1"/>
              <a:t>hưởng</a:t>
            </a:r>
            <a:r>
              <a:rPr lang="en-US" dirty="0"/>
              <a:t> </a:t>
            </a:r>
            <a:r>
              <a:rPr lang="en-US" dirty="0" err="1"/>
              <a:t>chương</a:t>
            </a:r>
            <a:r>
              <a:rPr lang="en-US" dirty="0"/>
              <a:t> </a:t>
            </a:r>
            <a:r>
              <a:rPr lang="en-US" dirty="0" err="1"/>
              <a:t>trình</a:t>
            </a:r>
            <a:r>
              <a:rPr lang="en-US" dirty="0"/>
              <a:t>). TTS </a:t>
            </a:r>
            <a:r>
              <a:rPr lang="en-US" dirty="0" err="1"/>
              <a:t>sẽ</a:t>
            </a:r>
            <a:r>
              <a:rPr lang="en-US" dirty="0"/>
              <a:t> </a:t>
            </a:r>
            <a:r>
              <a:rPr lang="en-US" dirty="0" err="1"/>
              <a:t>gợi</a:t>
            </a:r>
            <a:r>
              <a:rPr lang="en-US" dirty="0"/>
              <a:t> ý </a:t>
            </a:r>
            <a:r>
              <a:rPr lang="en-US" dirty="0" err="1"/>
              <a:t>như</a:t>
            </a:r>
            <a:r>
              <a:rPr lang="en-US" dirty="0"/>
              <a:t> </a:t>
            </a:r>
            <a:r>
              <a:rPr lang="en-US" dirty="0" err="1"/>
              <a:t>sau</a:t>
            </a:r>
            <a:r>
              <a:rPr lang="en-US" dirty="0"/>
              <a:t>:  </a:t>
            </a:r>
          </a:p>
          <a:p>
            <a:pPr marL="285750" indent="-285750">
              <a:lnSpc>
                <a:spcPct val="90000"/>
              </a:lnSpc>
              <a:spcBef>
                <a:spcPts val="1200"/>
              </a:spcBef>
              <a:spcAft>
                <a:spcPts val="200"/>
              </a:spcAft>
              <a:buFont typeface="Arial"/>
              <a:buChar char="•"/>
            </a:pPr>
            <a:r>
              <a:rPr lang="en-US" b="1" i="1" dirty="0" err="1"/>
              <a:t>Quý</a:t>
            </a:r>
            <a:r>
              <a:rPr lang="en-US" b="1" i="1" dirty="0"/>
              <a:t> </a:t>
            </a:r>
            <a:r>
              <a:rPr lang="en-US" b="1" i="1" dirty="0" err="1"/>
              <a:t>vị</a:t>
            </a:r>
            <a:r>
              <a:rPr lang="en-US" b="1" i="1" dirty="0"/>
              <a:t> </a:t>
            </a:r>
            <a:r>
              <a:rPr lang="en-US" b="1" i="1" dirty="0" err="1"/>
              <a:t>có</a:t>
            </a:r>
            <a:r>
              <a:rPr lang="en-US" b="1" i="1" dirty="0"/>
              <a:t> </a:t>
            </a:r>
            <a:r>
              <a:rPr lang="en-US" b="1" i="1" dirty="0" err="1"/>
              <a:t>muốn</a:t>
            </a:r>
            <a:r>
              <a:rPr lang="en-US" b="1" i="1" dirty="0"/>
              <a:t> </a:t>
            </a:r>
            <a:r>
              <a:rPr lang="en-US" b="1" i="1" dirty="0" err="1"/>
              <a:t>bấm</a:t>
            </a:r>
            <a:r>
              <a:rPr lang="en-US" b="1" i="1" dirty="0"/>
              <a:t> </a:t>
            </a:r>
            <a:r>
              <a:rPr lang="en-US" b="1" i="1" dirty="0" err="1"/>
              <a:t>giờ</a:t>
            </a:r>
            <a:r>
              <a:rPr lang="en-US" b="1" i="1" dirty="0"/>
              <a:t> </a:t>
            </a:r>
            <a:r>
              <a:rPr lang="en-US" b="1" i="1" dirty="0" err="1"/>
              <a:t>bắt</a:t>
            </a:r>
            <a:r>
              <a:rPr lang="en-US" b="1" i="1" dirty="0"/>
              <a:t> </a:t>
            </a:r>
            <a:r>
              <a:rPr lang="en-US" b="1" i="1" dirty="0" err="1"/>
              <a:t>đầu</a:t>
            </a:r>
            <a:r>
              <a:rPr lang="en-US" b="1" i="1" dirty="0"/>
              <a:t> </a:t>
            </a:r>
            <a:r>
              <a:rPr lang="en-US" b="1" i="1" dirty="0" err="1"/>
              <a:t>cho</a:t>
            </a:r>
            <a:r>
              <a:rPr lang="en-US" b="1" i="1" dirty="0"/>
              <a:t> </a:t>
            </a:r>
            <a:r>
              <a:rPr lang="en-US" b="0" i="1" dirty="0"/>
              <a:t>&lt;</a:t>
            </a:r>
            <a:r>
              <a:rPr lang="en-US" b="0" i="1" dirty="0" err="1"/>
              <a:t>tên</a:t>
            </a:r>
            <a:r>
              <a:rPr lang="en-US" b="0" i="1" dirty="0"/>
              <a:t> </a:t>
            </a:r>
            <a:r>
              <a:rPr lang="en-US" b="0" i="1" dirty="0" err="1"/>
              <a:t>của</a:t>
            </a:r>
            <a:r>
              <a:rPr lang="en-US" b="0" i="1" dirty="0"/>
              <a:t> </a:t>
            </a:r>
            <a:r>
              <a:rPr lang="en-US" b="0" i="1" dirty="0" err="1"/>
              <a:t>người</a:t>
            </a:r>
            <a:r>
              <a:rPr lang="en-US" b="0" i="1" dirty="0"/>
              <a:t> </a:t>
            </a:r>
            <a:r>
              <a:rPr lang="en-US" b="0" i="1" dirty="0" err="1"/>
              <a:t>thụ</a:t>
            </a:r>
            <a:r>
              <a:rPr lang="en-US" b="0" i="1" dirty="0"/>
              <a:t> </a:t>
            </a:r>
            <a:r>
              <a:rPr lang="en-US" b="0" i="1" dirty="0" err="1"/>
              <a:t>hưởng</a:t>
            </a:r>
            <a:r>
              <a:rPr lang="en-US" b="0" i="1" dirty="0"/>
              <a:t> </a:t>
            </a:r>
            <a:r>
              <a:rPr lang="en-US" b="0" i="1" dirty="0" err="1"/>
              <a:t>chương</a:t>
            </a:r>
            <a:r>
              <a:rPr lang="en-US" b="0" i="1" dirty="0"/>
              <a:t> </a:t>
            </a:r>
            <a:r>
              <a:rPr lang="en-US" b="0" i="1" dirty="0" err="1"/>
              <a:t>trình</a:t>
            </a:r>
            <a:r>
              <a:rPr lang="en-US" b="0" i="1" dirty="0"/>
              <a:t>&gt; </a:t>
            </a:r>
            <a:r>
              <a:rPr lang="en-US" b="1" i="1" dirty="0" err="1"/>
              <a:t>không</a:t>
            </a:r>
            <a:r>
              <a:rPr lang="en-US" b="1" i="1" dirty="0"/>
              <a:t>?</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‘1’ </a:t>
            </a:r>
            <a:r>
              <a:rPr lang="en-US" b="1" i="1" dirty="0" err="1"/>
              <a:t>để</a:t>
            </a:r>
            <a:r>
              <a:rPr lang="en-US" b="1" i="1" dirty="0"/>
              <a:t> </a:t>
            </a:r>
            <a:r>
              <a:rPr lang="en-US" b="1" i="1" dirty="0" err="1"/>
              <a:t>trả</a:t>
            </a:r>
            <a:r>
              <a:rPr lang="en-US" b="1" i="1" dirty="0"/>
              <a:t> </a:t>
            </a:r>
            <a:r>
              <a:rPr lang="en-US" b="1" i="1" dirty="0" err="1"/>
              <a:t>lời</a:t>
            </a:r>
            <a:r>
              <a:rPr lang="en-US" b="1" i="1" dirty="0"/>
              <a:t> </a:t>
            </a:r>
            <a:r>
              <a:rPr lang="en-US" b="1" i="1" dirty="0" err="1"/>
              <a:t>Có</a:t>
            </a:r>
            <a:r>
              <a:rPr lang="en-US" b="1" i="1" dirty="0"/>
              <a:t>, hay</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‘2’ </a:t>
            </a:r>
            <a:r>
              <a:rPr lang="en-US" b="1" i="1" dirty="0" err="1"/>
              <a:t>để</a:t>
            </a:r>
            <a:r>
              <a:rPr lang="en-US" b="1" i="1" dirty="0"/>
              <a:t> </a:t>
            </a:r>
            <a:r>
              <a:rPr lang="en-US" b="1" i="1" dirty="0" err="1"/>
              <a:t>trả</a:t>
            </a:r>
            <a:r>
              <a:rPr lang="en-US" b="1" i="1" dirty="0"/>
              <a:t> </a:t>
            </a:r>
            <a:r>
              <a:rPr lang="en-US" b="1" i="1" dirty="0" err="1"/>
              <a:t>lời</a:t>
            </a:r>
            <a:r>
              <a:rPr lang="en-US" b="1" i="1" dirty="0"/>
              <a:t> </a:t>
            </a:r>
            <a:r>
              <a:rPr lang="en-US" b="1" i="1" dirty="0" err="1"/>
              <a:t>Không</a:t>
            </a:r>
            <a:r>
              <a:rPr lang="en-US" b="1" i="1" dirty="0"/>
              <a:t>.</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dirty="0" err="1"/>
              <a:t>Để</a:t>
            </a:r>
            <a:r>
              <a:rPr lang="en-US" dirty="0"/>
              <a:t> check-in </a:t>
            </a:r>
            <a:r>
              <a:rPr lang="en-US" dirty="0" err="1"/>
              <a:t>cho</a:t>
            </a:r>
            <a:r>
              <a:rPr lang="en-US" dirty="0"/>
              <a:t> </a:t>
            </a:r>
            <a:r>
              <a:rPr lang="en-US" dirty="0" err="1"/>
              <a:t>người</a:t>
            </a:r>
            <a:r>
              <a:rPr lang="en-US" dirty="0"/>
              <a:t> </a:t>
            </a:r>
            <a:r>
              <a:rPr lang="en-US" dirty="0" err="1"/>
              <a:t>thụ</a:t>
            </a:r>
            <a:r>
              <a:rPr lang="en-US" dirty="0"/>
              <a:t> </a:t>
            </a:r>
            <a:r>
              <a:rPr lang="en-US" dirty="0" err="1"/>
              <a:t>hưởng</a:t>
            </a:r>
            <a:r>
              <a:rPr lang="en-US" dirty="0"/>
              <a:t> </a:t>
            </a:r>
            <a:r>
              <a:rPr lang="en-US" dirty="0" err="1"/>
              <a:t>chương</a:t>
            </a:r>
            <a:r>
              <a:rPr lang="en-US" dirty="0"/>
              <a:t> </a:t>
            </a:r>
            <a:r>
              <a:rPr lang="en-US" dirty="0" err="1"/>
              <a:t>trình</a:t>
            </a:r>
            <a:r>
              <a:rPr lang="en-US" dirty="0"/>
              <a:t> </a:t>
            </a:r>
            <a:r>
              <a:rPr lang="en-US" dirty="0" err="1"/>
              <a:t>đã</a:t>
            </a:r>
            <a:r>
              <a:rPr lang="en-US" dirty="0"/>
              <a:t> </a:t>
            </a:r>
            <a:r>
              <a:rPr lang="en-US" dirty="0" err="1"/>
              <a:t>chọn</a:t>
            </a:r>
            <a:r>
              <a:rPr lang="en-US" dirty="0"/>
              <a:t>, </a:t>
            </a:r>
            <a:r>
              <a:rPr lang="en-US" b="1" dirty="0" err="1"/>
              <a:t>Nhấn</a:t>
            </a:r>
            <a:r>
              <a:rPr lang="en-US" b="1" dirty="0"/>
              <a:t> </a:t>
            </a:r>
            <a:r>
              <a:rPr lang="en-US" b="1" dirty="0" err="1"/>
              <a:t>số</a:t>
            </a:r>
            <a:r>
              <a:rPr lang="en-US" b="1" dirty="0"/>
              <a:t> ‘1’ </a:t>
            </a:r>
            <a:r>
              <a:rPr lang="en-US" b="1" dirty="0" err="1"/>
              <a:t>để</a:t>
            </a:r>
            <a:r>
              <a:rPr lang="en-US" b="1" dirty="0"/>
              <a:t> </a:t>
            </a:r>
            <a:r>
              <a:rPr lang="en-US" b="1" dirty="0" err="1"/>
              <a:t>trả</a:t>
            </a:r>
            <a:r>
              <a:rPr lang="en-US" b="1" dirty="0"/>
              <a:t> </a:t>
            </a:r>
            <a:r>
              <a:rPr lang="en-US" b="1" dirty="0" err="1"/>
              <a:t>lời</a:t>
            </a:r>
            <a:r>
              <a:rPr lang="en-US" b="1" dirty="0"/>
              <a:t> </a:t>
            </a:r>
            <a:r>
              <a:rPr lang="en-US" b="1" dirty="0" err="1"/>
              <a:t>Có</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b="1" dirty="0" err="1"/>
              <a:t>Lưu</a:t>
            </a:r>
            <a:r>
              <a:rPr lang="en-US" b="1" dirty="0"/>
              <a:t> ý: </a:t>
            </a:r>
            <a:r>
              <a:rPr lang="en-US" b="0" dirty="0" err="1"/>
              <a:t>Nếu</a:t>
            </a:r>
            <a:r>
              <a:rPr lang="en-US" b="0" dirty="0"/>
              <a:t> </a:t>
            </a:r>
            <a:r>
              <a:rPr lang="en-US" b="0" dirty="0" err="1"/>
              <a:t>người</a:t>
            </a:r>
            <a:r>
              <a:rPr lang="en-US" b="0" dirty="0"/>
              <a:t> </a:t>
            </a:r>
            <a:r>
              <a:rPr lang="en-US" b="0" dirty="0" err="1"/>
              <a:t>thụ</a:t>
            </a:r>
            <a:r>
              <a:rPr lang="en-US" b="0" dirty="0"/>
              <a:t> </a:t>
            </a:r>
            <a:r>
              <a:rPr lang="en-US" b="0" dirty="0" err="1"/>
              <a:t>hưởng</a:t>
            </a:r>
            <a:r>
              <a:rPr lang="en-US" b="0" dirty="0"/>
              <a:t> </a:t>
            </a:r>
            <a:r>
              <a:rPr lang="en-US" b="0" dirty="0" err="1"/>
              <a:t>chương</a:t>
            </a:r>
            <a:r>
              <a:rPr lang="en-US" b="0" dirty="0"/>
              <a:t> </a:t>
            </a:r>
            <a:r>
              <a:rPr lang="en-US" b="0" dirty="0" err="1"/>
              <a:t>trình</a:t>
            </a:r>
            <a:r>
              <a:rPr lang="en-US" b="0" dirty="0"/>
              <a:t> </a:t>
            </a:r>
            <a:r>
              <a:rPr lang="en-US" b="0" dirty="0" err="1"/>
              <a:t>đã</a:t>
            </a:r>
            <a:r>
              <a:rPr lang="en-US" b="0" dirty="0"/>
              <a:t> </a:t>
            </a:r>
            <a:r>
              <a:rPr lang="en-US" b="0" dirty="0" err="1"/>
              <a:t>chọn</a:t>
            </a:r>
            <a:r>
              <a:rPr lang="en-US" b="0" dirty="0"/>
              <a:t> </a:t>
            </a:r>
            <a:r>
              <a:rPr lang="en-US" b="0" dirty="0" err="1"/>
              <a:t>được</a:t>
            </a:r>
            <a:r>
              <a:rPr lang="en-US" b="0" dirty="0"/>
              <a:t> </a:t>
            </a:r>
            <a:r>
              <a:rPr lang="en-US" b="0" dirty="0" err="1"/>
              <a:t>liên</a:t>
            </a:r>
            <a:r>
              <a:rPr lang="en-US" b="0" dirty="0"/>
              <a:t> </a:t>
            </a:r>
            <a:r>
              <a:rPr lang="en-US" b="0" dirty="0" err="1"/>
              <a:t>kết</a:t>
            </a:r>
            <a:r>
              <a:rPr lang="en-US" b="0" dirty="0"/>
              <a:t> </a:t>
            </a:r>
            <a:r>
              <a:rPr lang="en-US" b="0" dirty="0" err="1"/>
              <a:t>với</a:t>
            </a:r>
            <a:r>
              <a:rPr lang="en-US" b="0" dirty="0"/>
              <a:t> </a:t>
            </a:r>
            <a:r>
              <a:rPr lang="en-US" b="0" dirty="0" err="1"/>
              <a:t>cả</a:t>
            </a:r>
            <a:r>
              <a:rPr lang="en-US" b="0" dirty="0"/>
              <a:t> </a:t>
            </a:r>
            <a:r>
              <a:rPr lang="en-US" b="0" dirty="0" err="1"/>
              <a:t>chương</a:t>
            </a:r>
            <a:r>
              <a:rPr lang="en-US" b="0" dirty="0"/>
              <a:t> </a:t>
            </a:r>
            <a:r>
              <a:rPr lang="en-US" b="0" dirty="0" err="1"/>
              <a:t>trình</a:t>
            </a:r>
            <a:r>
              <a:rPr lang="en-US" b="0" dirty="0"/>
              <a:t> IHSS </a:t>
            </a:r>
            <a:r>
              <a:rPr lang="en-US" b="0" dirty="0" err="1"/>
              <a:t>và</a:t>
            </a:r>
            <a:r>
              <a:rPr lang="en-US" b="0" dirty="0"/>
              <a:t> WPCS </a:t>
            </a:r>
            <a:r>
              <a:rPr lang="en-US" b="0" dirty="0" err="1"/>
              <a:t>và</a:t>
            </a:r>
            <a:r>
              <a:rPr lang="en-US" b="0" dirty="0"/>
              <a:t> </a:t>
            </a:r>
            <a:r>
              <a:rPr lang="en-US" b="0" dirty="0" err="1"/>
              <a:t>nhà</a:t>
            </a:r>
            <a:r>
              <a:rPr lang="en-US" b="0" dirty="0"/>
              <a:t> </a:t>
            </a:r>
            <a:r>
              <a:rPr lang="en-US" b="0" dirty="0" err="1"/>
              <a:t>cung</a:t>
            </a:r>
            <a:r>
              <a:rPr lang="en-US" b="0" dirty="0"/>
              <a:t> </a:t>
            </a:r>
            <a:r>
              <a:rPr lang="en-US" b="0" dirty="0" err="1"/>
              <a:t>cấp</a:t>
            </a:r>
            <a:r>
              <a:rPr lang="en-US" b="0" dirty="0"/>
              <a:t> </a:t>
            </a:r>
            <a:r>
              <a:rPr lang="en-US" b="0" dirty="0" err="1"/>
              <a:t>dịch</a:t>
            </a:r>
            <a:r>
              <a:rPr lang="en-US" b="0" dirty="0"/>
              <a:t> </a:t>
            </a:r>
            <a:r>
              <a:rPr lang="en-US" b="0" dirty="0" err="1"/>
              <a:t>vụ</a:t>
            </a:r>
            <a:r>
              <a:rPr lang="en-US" b="0" dirty="0"/>
              <a:t> </a:t>
            </a:r>
            <a:r>
              <a:rPr lang="en-US" b="0" dirty="0" err="1"/>
              <a:t>hoàn</a:t>
            </a:r>
            <a:r>
              <a:rPr lang="en-US" b="0" dirty="0"/>
              <a:t> </a:t>
            </a:r>
            <a:r>
              <a:rPr lang="en-US" b="0" dirty="0" err="1"/>
              <a:t>thành</a:t>
            </a:r>
            <a:r>
              <a:rPr lang="en-US" b="0" dirty="0"/>
              <a:t> </a:t>
            </a:r>
            <a:r>
              <a:rPr lang="en-US" b="0" dirty="0" err="1"/>
              <a:t>cả</a:t>
            </a:r>
            <a:r>
              <a:rPr lang="en-US" b="0" dirty="0"/>
              <a:t> </a:t>
            </a:r>
            <a:r>
              <a:rPr lang="en-US" b="0" dirty="0" err="1"/>
              <a:t>dịch</a:t>
            </a:r>
            <a:r>
              <a:rPr lang="en-US" b="0" dirty="0"/>
              <a:t> </a:t>
            </a:r>
            <a:r>
              <a:rPr lang="en-US" b="0" dirty="0" err="1"/>
              <a:t>vụ</a:t>
            </a:r>
            <a:r>
              <a:rPr lang="en-US" b="0" dirty="0"/>
              <a:t> IHSS </a:t>
            </a:r>
            <a:r>
              <a:rPr lang="en-US" b="0" dirty="0" err="1"/>
              <a:t>và</a:t>
            </a:r>
            <a:r>
              <a:rPr lang="en-US" b="0" dirty="0"/>
              <a:t> WPCS </a:t>
            </a:r>
            <a:r>
              <a:rPr lang="en-US" b="0" dirty="0" err="1"/>
              <a:t>cho</a:t>
            </a:r>
            <a:r>
              <a:rPr lang="en-US" b="0" dirty="0"/>
              <a:t> </a:t>
            </a:r>
            <a:r>
              <a:rPr lang="en-US" b="0" dirty="0" err="1"/>
              <a:t>họ</a:t>
            </a:r>
            <a:r>
              <a:rPr lang="en-US" b="0" dirty="0"/>
              <a:t>, </a:t>
            </a:r>
            <a:r>
              <a:rPr lang="en-US" b="0" dirty="0" err="1"/>
              <a:t>nhà</a:t>
            </a:r>
            <a:r>
              <a:rPr lang="en-US" b="0" dirty="0"/>
              <a:t> </a:t>
            </a:r>
            <a:r>
              <a:rPr lang="en-US" b="0" dirty="0" err="1"/>
              <a:t>cung</a:t>
            </a:r>
            <a:r>
              <a:rPr lang="en-US" b="0" dirty="0"/>
              <a:t> </a:t>
            </a:r>
            <a:r>
              <a:rPr lang="en-US" b="0" dirty="0" err="1"/>
              <a:t>cấp</a:t>
            </a:r>
            <a:r>
              <a:rPr lang="en-US" b="0" dirty="0"/>
              <a:t> </a:t>
            </a:r>
            <a:r>
              <a:rPr lang="en-US" b="0" dirty="0" err="1"/>
              <a:t>dịch</a:t>
            </a:r>
            <a:r>
              <a:rPr lang="en-US" b="0" dirty="0"/>
              <a:t> </a:t>
            </a:r>
            <a:r>
              <a:rPr lang="en-US" b="0" dirty="0" err="1"/>
              <a:t>vụ</a:t>
            </a:r>
            <a:r>
              <a:rPr lang="en-US" b="0" dirty="0"/>
              <a:t> </a:t>
            </a:r>
            <a:r>
              <a:rPr lang="en-US" b="0" dirty="0" err="1"/>
              <a:t>sẽ</a:t>
            </a:r>
            <a:r>
              <a:rPr lang="en-US" b="0" dirty="0"/>
              <a:t> </a:t>
            </a:r>
            <a:r>
              <a:rPr lang="en-US" b="0" dirty="0" err="1"/>
              <a:t>được</a:t>
            </a:r>
            <a:r>
              <a:rPr lang="en-US" b="0" dirty="0"/>
              <a:t> </a:t>
            </a:r>
            <a:r>
              <a:rPr lang="en-US" b="0" dirty="0" err="1"/>
              <a:t>yêu</a:t>
            </a:r>
            <a:r>
              <a:rPr lang="en-US" b="0" dirty="0"/>
              <a:t> </a:t>
            </a:r>
            <a:r>
              <a:rPr lang="en-US" b="0" dirty="0" err="1"/>
              <a:t>cầu</a:t>
            </a:r>
            <a:r>
              <a:rPr lang="en-US" b="0" dirty="0"/>
              <a:t> check-in </a:t>
            </a:r>
            <a:r>
              <a:rPr lang="en-US" b="0" dirty="0" err="1"/>
              <a:t>riêng</a:t>
            </a:r>
            <a:r>
              <a:rPr lang="en-US" b="0" dirty="0"/>
              <a:t> </a:t>
            </a:r>
            <a:r>
              <a:rPr lang="en-US" b="0" dirty="0" err="1"/>
              <a:t>cho</a:t>
            </a:r>
            <a:r>
              <a:rPr lang="en-US" b="0" dirty="0"/>
              <a:t> </a:t>
            </a:r>
            <a:r>
              <a:rPr lang="en-US" b="0" dirty="0" err="1"/>
              <a:t>cả</a:t>
            </a:r>
            <a:r>
              <a:rPr lang="en-US" b="0" dirty="0"/>
              <a:t> </a:t>
            </a:r>
            <a:r>
              <a:rPr lang="en-US" b="0" dirty="0" err="1"/>
              <a:t>hai</a:t>
            </a:r>
            <a:r>
              <a:rPr lang="en-US" b="0" dirty="0"/>
              <a:t> </a:t>
            </a:r>
            <a:r>
              <a:rPr lang="en-US" b="0" dirty="0" err="1"/>
              <a:t>chương</a:t>
            </a:r>
            <a:r>
              <a:rPr lang="en-US" b="0" dirty="0"/>
              <a:t> </a:t>
            </a:r>
            <a:r>
              <a:rPr lang="en-US" b="0" dirty="0" err="1"/>
              <a:t>trình</a:t>
            </a:r>
            <a:r>
              <a:rPr lang="en-US" b="0" dirty="0"/>
              <a:t>.  </a:t>
            </a:r>
            <a:endParaRPr lang="en-US" b="0" dirty="0">
              <a:cs typeface="Calibri"/>
            </a:endParaRPr>
          </a:p>
          <a:p>
            <a:pPr marL="285750" indent="-285750">
              <a:lnSpc>
                <a:spcPct val="90000"/>
              </a:lnSpc>
              <a:spcBef>
                <a:spcPts val="1200"/>
              </a:spcBef>
              <a:spcAft>
                <a:spcPts val="200"/>
              </a:spcAft>
              <a:buFont typeface="Arial"/>
              <a:buChar char="•"/>
            </a:pPr>
            <a:r>
              <a:rPr lang="en-US" dirty="0" err="1"/>
              <a:t>Tiếp</a:t>
            </a:r>
            <a:r>
              <a:rPr lang="en-US" dirty="0"/>
              <a:t> </a:t>
            </a:r>
            <a:r>
              <a:rPr lang="en-US" dirty="0" err="1"/>
              <a:t>theo</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tới</a:t>
            </a:r>
            <a:r>
              <a:rPr lang="en-US" dirty="0"/>
              <a:t> </a:t>
            </a:r>
            <a:r>
              <a:rPr lang="en-US" dirty="0" err="1"/>
              <a:t>tùy</a:t>
            </a:r>
            <a:r>
              <a:rPr lang="en-US" dirty="0"/>
              <a:t> </a:t>
            </a:r>
            <a:r>
              <a:rPr lang="en-US" dirty="0" err="1"/>
              <a:t>chọn</a:t>
            </a:r>
            <a:r>
              <a:rPr lang="en-US" dirty="0"/>
              <a:t> Location Selection (</a:t>
            </a:r>
            <a:r>
              <a:rPr lang="en-US" dirty="0" err="1"/>
              <a:t>chọn</a:t>
            </a:r>
            <a:r>
              <a:rPr lang="en-US" dirty="0"/>
              <a:t> </a:t>
            </a:r>
            <a:r>
              <a:rPr lang="en-US" dirty="0" err="1"/>
              <a:t>vị</a:t>
            </a:r>
            <a:r>
              <a:rPr lang="en-US" dirty="0"/>
              <a:t> </a:t>
            </a:r>
            <a:r>
              <a:rPr lang="en-US" dirty="0" err="1"/>
              <a:t>trí</a:t>
            </a:r>
            <a:r>
              <a:rPr lang="en-US" dirty="0"/>
              <a:t>). TTS </a:t>
            </a:r>
            <a:r>
              <a:rPr lang="en-US" dirty="0" err="1"/>
              <a:t>sẽ</a:t>
            </a:r>
            <a:r>
              <a:rPr lang="en-US" dirty="0"/>
              <a:t> </a:t>
            </a:r>
            <a:r>
              <a:rPr lang="en-US" dirty="0" err="1"/>
              <a:t>gợi</a:t>
            </a:r>
            <a:r>
              <a:rPr lang="en-US" dirty="0"/>
              <a:t> ý </a:t>
            </a:r>
            <a:r>
              <a:rPr lang="en-US" dirty="0" err="1"/>
              <a:t>như</a:t>
            </a:r>
            <a:r>
              <a:rPr lang="en-US" dirty="0"/>
              <a:t> </a:t>
            </a:r>
            <a:r>
              <a:rPr lang="en-US" dirty="0" err="1"/>
              <a:t>sau</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b="1" i="1" dirty="0"/>
              <a:t>Xin </a:t>
            </a:r>
            <a:r>
              <a:rPr lang="en-US" b="1" i="1" dirty="0" err="1"/>
              <a:t>hãy</a:t>
            </a:r>
            <a:r>
              <a:rPr lang="en-US" b="1" i="1" dirty="0"/>
              <a:t> </a:t>
            </a:r>
            <a:r>
              <a:rPr lang="en-US" b="1" i="1" dirty="0" err="1"/>
              <a:t>chọn</a:t>
            </a:r>
            <a:r>
              <a:rPr lang="en-US" b="1" i="1" dirty="0"/>
              <a:t> </a:t>
            </a:r>
            <a:r>
              <a:rPr lang="en-US" b="1" i="1" dirty="0" err="1"/>
              <a:t>vị</a:t>
            </a:r>
            <a:r>
              <a:rPr lang="en-US" b="1" i="1" dirty="0"/>
              <a:t> </a:t>
            </a:r>
            <a:r>
              <a:rPr lang="en-US" b="1" i="1" dirty="0" err="1"/>
              <a:t>trí</a:t>
            </a:r>
            <a:r>
              <a:rPr lang="en-US" b="1" i="1" dirty="0"/>
              <a:t> </a:t>
            </a:r>
            <a:r>
              <a:rPr lang="en-US" b="1" i="1" dirty="0" err="1"/>
              <a:t>mà</a:t>
            </a:r>
            <a:r>
              <a:rPr lang="en-US" b="1" i="1" dirty="0"/>
              <a:t> </a:t>
            </a:r>
            <a:r>
              <a:rPr lang="en-US" b="1" i="1" dirty="0" err="1"/>
              <a:t>quý</a:t>
            </a:r>
            <a:r>
              <a:rPr lang="en-US" b="1" i="1" dirty="0"/>
              <a:t> </a:t>
            </a:r>
            <a:r>
              <a:rPr lang="en-US" b="1" i="1" dirty="0" err="1"/>
              <a:t>vị</a:t>
            </a:r>
            <a:r>
              <a:rPr lang="en-US" b="1" i="1" dirty="0"/>
              <a:t> </a:t>
            </a:r>
            <a:r>
              <a:rPr lang="en-US" b="1" i="1" dirty="0" err="1"/>
              <a:t>đang</a:t>
            </a:r>
            <a:r>
              <a:rPr lang="en-US" b="1" i="1" dirty="0"/>
              <a:t> </a:t>
            </a:r>
            <a:r>
              <a:rPr lang="en-US" b="1" i="1" dirty="0" err="1"/>
              <a:t>bấm</a:t>
            </a:r>
            <a:r>
              <a:rPr lang="en-US" b="1" i="1" dirty="0"/>
              <a:t> </a:t>
            </a:r>
            <a:r>
              <a:rPr lang="en-US" b="1" i="1" dirty="0" err="1"/>
              <a:t>giờ</a:t>
            </a:r>
            <a:r>
              <a:rPr lang="en-US" b="1" i="1" dirty="0"/>
              <a:t> </a:t>
            </a:r>
            <a:r>
              <a:rPr lang="en-US" b="1" i="1" dirty="0" err="1"/>
              <a:t>bắt</a:t>
            </a:r>
            <a:r>
              <a:rPr lang="en-US" b="1" i="1" dirty="0"/>
              <a:t> </a:t>
            </a:r>
            <a:r>
              <a:rPr lang="en-US" b="1" i="1" dirty="0" err="1"/>
              <a:t>đầu</a:t>
            </a:r>
            <a:r>
              <a:rPr lang="en-US" b="1" i="1" dirty="0"/>
              <a:t>.</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‘1’ </a:t>
            </a:r>
            <a:r>
              <a:rPr lang="en-US" b="1" i="1" dirty="0" err="1"/>
              <a:t>cho</a:t>
            </a:r>
            <a:r>
              <a:rPr lang="en-US" b="1" i="1" dirty="0"/>
              <a:t> Home (</a:t>
            </a:r>
            <a:r>
              <a:rPr lang="en-US" b="1" i="1" dirty="0" err="1"/>
              <a:t>nhà</a:t>
            </a:r>
            <a:r>
              <a:rPr lang="en-US" b="1" i="1" dirty="0"/>
              <a:t>), hay</a:t>
            </a:r>
            <a:r>
              <a:rPr lang="en-US" dirty="0"/>
              <a:t>  </a:t>
            </a:r>
            <a:endParaRPr lang="en-US" dirty="0">
              <a:cs typeface="Calibri"/>
            </a:endParaRPr>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‘2’ </a:t>
            </a:r>
            <a:r>
              <a:rPr lang="en-US" b="1" i="1" dirty="0" err="1"/>
              <a:t>cho</a:t>
            </a:r>
            <a:r>
              <a:rPr lang="en-US" b="1" i="1" dirty="0"/>
              <a:t> Community (</a:t>
            </a:r>
            <a:r>
              <a:rPr lang="en-US" b="1" i="1" dirty="0" err="1"/>
              <a:t>cộng</a:t>
            </a:r>
            <a:r>
              <a:rPr lang="en-US" b="1" i="1" dirty="0"/>
              <a:t> </a:t>
            </a:r>
            <a:r>
              <a:rPr lang="en-US" b="1" i="1" dirty="0" err="1"/>
              <a:t>đồng</a:t>
            </a:r>
            <a:r>
              <a:rPr lang="en-US" b="1" i="1" dirty="0"/>
              <a:t>).</a:t>
            </a:r>
            <a:r>
              <a:rPr lang="en-US" dirty="0"/>
              <a:t>  </a:t>
            </a:r>
            <a:endParaRPr lang="en-US" dirty="0">
              <a:cs typeface="Calibri"/>
            </a:endParaRPr>
          </a:p>
          <a:p>
            <a:endParaRPr lang="en-US" dirty="0">
              <a:cs typeface="Calibri"/>
            </a:endParaRPr>
          </a:p>
        </p:txBody>
      </p:sp>
    </p:spTree>
    <p:extLst>
      <p:ext uri="{BB962C8B-B14F-4D97-AF65-F5344CB8AC3E}">
        <p14:creationId xmlns:p14="http://schemas.microsoft.com/office/powerpoint/2010/main" val="2786547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spcAft>
                <a:spcPts val="200"/>
              </a:spcAft>
              <a:buFont typeface="Arial"/>
              <a:buChar char="•"/>
            </a:pPr>
            <a:r>
              <a:rPr lang="en-US" dirty="0" err="1"/>
              <a:t>Vào</a:t>
            </a:r>
            <a:r>
              <a:rPr lang="en-US" dirty="0"/>
              <a:t> </a:t>
            </a:r>
            <a:r>
              <a:rPr lang="en-US" dirty="0" err="1"/>
              <a:t>cuối</a:t>
            </a:r>
            <a:r>
              <a:rPr lang="en-US" dirty="0"/>
              <a:t> </a:t>
            </a:r>
            <a:r>
              <a:rPr lang="en-US" dirty="0" err="1"/>
              <a:t>ngày</a:t>
            </a:r>
            <a:r>
              <a:rPr lang="en-US" dirty="0"/>
              <a:t> </a:t>
            </a:r>
            <a:r>
              <a:rPr lang="en-US" dirty="0" err="1"/>
              <a:t>làm</a:t>
            </a:r>
            <a:r>
              <a:rPr lang="en-US" dirty="0"/>
              <a:t> </a:t>
            </a:r>
            <a:r>
              <a:rPr lang="en-US" dirty="0" err="1"/>
              <a:t>việc</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check-out.  </a:t>
            </a:r>
            <a:r>
              <a:rPr lang="en-US" dirty="0" err="1"/>
              <a:t>Để</a:t>
            </a:r>
            <a:r>
              <a:rPr lang="en-US" dirty="0"/>
              <a:t> check-out </a:t>
            </a:r>
            <a:r>
              <a:rPr lang="en-US" dirty="0" err="1"/>
              <a:t>vào</a:t>
            </a:r>
            <a:r>
              <a:rPr lang="en-US" dirty="0"/>
              <a:t> </a:t>
            </a:r>
            <a:r>
              <a:rPr lang="en-US" dirty="0" err="1"/>
              <a:t>cuối</a:t>
            </a:r>
            <a:r>
              <a:rPr lang="en-US" dirty="0"/>
              <a:t> </a:t>
            </a:r>
            <a:r>
              <a:rPr lang="en-US" dirty="0" err="1"/>
              <a:t>ngày</a:t>
            </a:r>
            <a:r>
              <a:rPr lang="en-US" dirty="0"/>
              <a:t> </a:t>
            </a:r>
            <a:r>
              <a:rPr lang="en-US" dirty="0" err="1"/>
              <a:t>làm</a:t>
            </a:r>
            <a:r>
              <a:rPr lang="en-US" dirty="0"/>
              <a:t> </a:t>
            </a:r>
            <a:r>
              <a:rPr lang="en-US" dirty="0" err="1"/>
              <a:t>việc</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trước</a:t>
            </a:r>
            <a:r>
              <a:rPr lang="en-US" dirty="0"/>
              <a:t> </a:t>
            </a:r>
            <a:r>
              <a:rPr lang="en-US" dirty="0" err="1"/>
              <a:t>tiên</a:t>
            </a:r>
            <a:r>
              <a:rPr lang="en-US" dirty="0"/>
              <a:t> </a:t>
            </a:r>
            <a:r>
              <a:rPr lang="en-US" dirty="0" err="1"/>
              <a:t>sẽ</a:t>
            </a:r>
            <a:r>
              <a:rPr lang="en-US" dirty="0"/>
              <a:t> </a:t>
            </a:r>
            <a:r>
              <a:rPr lang="en-US" dirty="0" err="1"/>
              <a:t>đăng</a:t>
            </a:r>
            <a:r>
              <a:rPr lang="en-US" dirty="0"/>
              <a:t> </a:t>
            </a:r>
            <a:r>
              <a:rPr lang="en-US" dirty="0" err="1"/>
              <a:t>nhập</a:t>
            </a:r>
            <a:r>
              <a:rPr lang="en-US" dirty="0"/>
              <a:t> </a:t>
            </a:r>
            <a:r>
              <a:rPr lang="en-US" dirty="0" err="1"/>
              <a:t>vào</a:t>
            </a:r>
            <a:r>
              <a:rPr lang="en-US" dirty="0"/>
              <a:t> </a:t>
            </a:r>
            <a:r>
              <a:rPr lang="en-US" dirty="0" err="1"/>
              <a:t>tài</a:t>
            </a:r>
            <a:r>
              <a:rPr lang="en-US" dirty="0"/>
              <a:t> </a:t>
            </a:r>
            <a:r>
              <a:rPr lang="en-US" dirty="0" err="1"/>
              <a:t>khoản</a:t>
            </a:r>
            <a:r>
              <a:rPr lang="en-US" dirty="0"/>
              <a:t> TTS </a:t>
            </a:r>
            <a:r>
              <a:rPr lang="en-US" dirty="0" err="1"/>
              <a:t>của</a:t>
            </a:r>
            <a:r>
              <a:rPr lang="en-US" dirty="0"/>
              <a:t> </a:t>
            </a:r>
            <a:r>
              <a:rPr lang="en-US" dirty="0" err="1"/>
              <a:t>họ</a:t>
            </a:r>
            <a:r>
              <a:rPr lang="en-US" dirty="0"/>
              <a:t>.  </a:t>
            </a:r>
          </a:p>
          <a:p>
            <a:pPr marL="285750" indent="-285750">
              <a:lnSpc>
                <a:spcPct val="90000"/>
              </a:lnSpc>
              <a:spcBef>
                <a:spcPts val="1200"/>
              </a:spcBef>
              <a:spcAft>
                <a:spcPts val="200"/>
              </a:spcAft>
              <a:buFont typeface="Arial"/>
              <a:buChar char="•"/>
            </a:pPr>
            <a:r>
              <a:rPr lang="en-US" dirty="0" err="1"/>
              <a:t>Một</a:t>
            </a:r>
            <a:r>
              <a:rPr lang="en-US" dirty="0"/>
              <a:t> </a:t>
            </a:r>
            <a:r>
              <a:rPr lang="en-US" dirty="0" err="1"/>
              <a:t>khi</a:t>
            </a:r>
            <a:r>
              <a:rPr lang="en-US" dirty="0"/>
              <a:t> </a:t>
            </a:r>
            <a:r>
              <a:rPr lang="en-US" dirty="0" err="1"/>
              <a:t>vào</a:t>
            </a:r>
            <a:r>
              <a:rPr lang="en-US" dirty="0"/>
              <a:t> </a:t>
            </a:r>
            <a:r>
              <a:rPr lang="en-US" dirty="0" err="1"/>
              <a:t>lệnh</a:t>
            </a:r>
            <a:r>
              <a:rPr lang="en-US" dirty="0"/>
              <a:t> </a:t>
            </a:r>
            <a:r>
              <a:rPr lang="en-US" dirty="0" err="1"/>
              <a:t>đơn</a:t>
            </a:r>
            <a:r>
              <a:rPr lang="en-US" dirty="0"/>
              <a:t> </a:t>
            </a:r>
            <a:r>
              <a:rPr lang="en-US" dirty="0" err="1"/>
              <a:t>chính</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chọn</a:t>
            </a:r>
            <a:r>
              <a:rPr lang="en-US" dirty="0"/>
              <a:t> </a:t>
            </a:r>
            <a:r>
              <a:rPr lang="en-US" b="1" dirty="0" err="1"/>
              <a:t>Nhấn</a:t>
            </a:r>
            <a:r>
              <a:rPr lang="en-US" b="1" dirty="0"/>
              <a:t> </a:t>
            </a:r>
            <a:r>
              <a:rPr lang="en-US" b="1" dirty="0" err="1"/>
              <a:t>số</a:t>
            </a:r>
            <a:r>
              <a:rPr lang="en-US" b="1" dirty="0"/>
              <a:t> ‘7’</a:t>
            </a:r>
            <a:r>
              <a:rPr lang="en-US" dirty="0"/>
              <a:t> </a:t>
            </a:r>
            <a:r>
              <a:rPr lang="en-US" dirty="0" err="1"/>
              <a:t>để</a:t>
            </a:r>
            <a:r>
              <a:rPr lang="en-US" dirty="0"/>
              <a:t> check-out </a:t>
            </a:r>
            <a:r>
              <a:rPr lang="en-US" dirty="0" err="1"/>
              <a:t>cho</a:t>
            </a:r>
            <a:r>
              <a:rPr lang="en-US" dirty="0"/>
              <a:t> </a:t>
            </a:r>
            <a:r>
              <a:rPr lang="en-US" dirty="0" err="1"/>
              <a:t>người</a:t>
            </a:r>
            <a:r>
              <a:rPr lang="en-US" dirty="0"/>
              <a:t> </a:t>
            </a:r>
            <a:r>
              <a:rPr lang="en-US" dirty="0" err="1"/>
              <a:t>thụ</a:t>
            </a:r>
            <a:r>
              <a:rPr lang="en-US" dirty="0"/>
              <a:t> </a:t>
            </a:r>
            <a:r>
              <a:rPr lang="en-US" dirty="0" err="1"/>
              <a:t>hưởng</a:t>
            </a:r>
            <a:r>
              <a:rPr lang="en-US" dirty="0"/>
              <a:t> </a:t>
            </a:r>
            <a:r>
              <a:rPr lang="en-US" dirty="0" err="1"/>
              <a:t>chương</a:t>
            </a:r>
            <a:r>
              <a:rPr lang="en-US" dirty="0"/>
              <a:t> </a:t>
            </a:r>
            <a:r>
              <a:rPr lang="en-US" dirty="0" err="1"/>
              <a:t>trình</a:t>
            </a:r>
            <a:r>
              <a:rPr lang="en-US" dirty="0"/>
              <a:t>.</a:t>
            </a:r>
          </a:p>
          <a:p>
            <a:pPr marL="285750" indent="-285750">
              <a:lnSpc>
                <a:spcPct val="90000"/>
              </a:lnSpc>
              <a:spcBef>
                <a:spcPts val="1200"/>
              </a:spcBef>
              <a:spcAft>
                <a:spcPts val="200"/>
              </a:spcAft>
              <a:buFont typeface="Arial"/>
              <a:buChar char="•"/>
            </a:pP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đến</a:t>
            </a:r>
            <a:r>
              <a:rPr lang="en-US" dirty="0"/>
              <a:t> </a:t>
            </a:r>
            <a:r>
              <a:rPr lang="en-US" dirty="0" err="1"/>
              <a:t>tùy</a:t>
            </a:r>
            <a:r>
              <a:rPr lang="en-US" dirty="0"/>
              <a:t> </a:t>
            </a:r>
            <a:r>
              <a:rPr lang="en-US" dirty="0" err="1"/>
              <a:t>chọn</a:t>
            </a:r>
            <a:r>
              <a:rPr lang="en-US" dirty="0"/>
              <a:t> Recipient Selection (</a:t>
            </a:r>
            <a:r>
              <a:rPr lang="en-US" dirty="0" err="1"/>
              <a:t>chọn</a:t>
            </a:r>
            <a:r>
              <a:rPr lang="en-US" dirty="0"/>
              <a:t> </a:t>
            </a:r>
            <a:r>
              <a:rPr lang="en-US" dirty="0" err="1"/>
              <a:t>người</a:t>
            </a:r>
            <a:r>
              <a:rPr lang="en-US" dirty="0"/>
              <a:t> </a:t>
            </a:r>
            <a:r>
              <a:rPr lang="en-US" dirty="0" err="1"/>
              <a:t>thụ</a:t>
            </a:r>
            <a:r>
              <a:rPr lang="en-US" dirty="0"/>
              <a:t> </a:t>
            </a:r>
            <a:r>
              <a:rPr lang="en-US" dirty="0" err="1"/>
              <a:t>hưởng</a:t>
            </a:r>
            <a:r>
              <a:rPr lang="en-US" dirty="0"/>
              <a:t> </a:t>
            </a:r>
            <a:r>
              <a:rPr lang="en-US" dirty="0" err="1"/>
              <a:t>chương</a:t>
            </a:r>
            <a:r>
              <a:rPr lang="en-US" dirty="0"/>
              <a:t> </a:t>
            </a:r>
            <a:r>
              <a:rPr lang="en-US" dirty="0" err="1"/>
              <a:t>trình</a:t>
            </a:r>
            <a:r>
              <a:rPr lang="en-US" dirty="0"/>
              <a:t>). TTS </a:t>
            </a:r>
            <a:r>
              <a:rPr lang="en-US" dirty="0" err="1"/>
              <a:t>sẽ</a:t>
            </a:r>
            <a:r>
              <a:rPr lang="en-US" dirty="0"/>
              <a:t> </a:t>
            </a:r>
            <a:r>
              <a:rPr lang="en-US" dirty="0" err="1"/>
              <a:t>gợi</a:t>
            </a:r>
            <a:r>
              <a:rPr lang="en-US" dirty="0"/>
              <a:t> ý </a:t>
            </a:r>
            <a:r>
              <a:rPr lang="en-US" dirty="0" err="1"/>
              <a:t>như</a:t>
            </a:r>
            <a:r>
              <a:rPr lang="en-US" dirty="0"/>
              <a:t> </a:t>
            </a:r>
            <a:r>
              <a:rPr lang="en-US" dirty="0" err="1"/>
              <a:t>sau</a:t>
            </a:r>
            <a:r>
              <a:rPr lang="en-US" dirty="0"/>
              <a:t>:</a:t>
            </a:r>
          </a:p>
          <a:p>
            <a:pPr marL="285750" indent="-285750">
              <a:lnSpc>
                <a:spcPct val="90000"/>
              </a:lnSpc>
              <a:spcBef>
                <a:spcPts val="1200"/>
              </a:spcBef>
              <a:spcAft>
                <a:spcPts val="200"/>
              </a:spcAft>
              <a:buFont typeface="Arial"/>
              <a:buChar char="•"/>
            </a:pPr>
            <a:r>
              <a:rPr lang="en-US" b="1" i="1" dirty="0" err="1"/>
              <a:t>Quý</a:t>
            </a:r>
            <a:r>
              <a:rPr lang="en-US" b="1" i="1" dirty="0"/>
              <a:t> </a:t>
            </a:r>
            <a:r>
              <a:rPr lang="en-US" b="1" i="1" dirty="0" err="1"/>
              <a:t>vị</a:t>
            </a:r>
            <a:r>
              <a:rPr lang="en-US" b="1" i="1" dirty="0"/>
              <a:t> </a:t>
            </a:r>
            <a:r>
              <a:rPr lang="en-US" b="1" i="1" dirty="0" err="1"/>
              <a:t>có</a:t>
            </a:r>
            <a:r>
              <a:rPr lang="en-US" b="1" i="1" dirty="0"/>
              <a:t> </a:t>
            </a:r>
            <a:r>
              <a:rPr lang="en-US" b="1" i="1" dirty="0" err="1"/>
              <a:t>muốn</a:t>
            </a:r>
            <a:r>
              <a:rPr lang="en-US" b="1" i="1" dirty="0"/>
              <a:t> check-out </a:t>
            </a:r>
            <a:r>
              <a:rPr lang="en-US" b="1" i="1" dirty="0" err="1"/>
              <a:t>cho</a:t>
            </a:r>
            <a:r>
              <a:rPr lang="en-US" b="1" i="1" dirty="0"/>
              <a:t> </a:t>
            </a:r>
            <a:r>
              <a:rPr lang="en-US" b="0" i="1" dirty="0"/>
              <a:t>&lt;</a:t>
            </a:r>
            <a:r>
              <a:rPr lang="en-US" b="0" i="1" dirty="0" err="1"/>
              <a:t>tên</a:t>
            </a:r>
            <a:r>
              <a:rPr lang="en-US" b="0" i="1" dirty="0"/>
              <a:t> </a:t>
            </a:r>
            <a:r>
              <a:rPr lang="en-US" b="0" i="1" dirty="0" err="1"/>
              <a:t>của</a:t>
            </a:r>
            <a:r>
              <a:rPr lang="en-US" b="0" i="1" dirty="0"/>
              <a:t> </a:t>
            </a:r>
            <a:r>
              <a:rPr lang="en-US" b="0" i="1" dirty="0" err="1"/>
              <a:t>người</a:t>
            </a:r>
            <a:r>
              <a:rPr lang="en-US" b="0" i="1" dirty="0"/>
              <a:t> </a:t>
            </a:r>
            <a:r>
              <a:rPr lang="en-US" b="0" i="1" dirty="0" err="1"/>
              <a:t>thụ</a:t>
            </a:r>
            <a:r>
              <a:rPr lang="en-US" b="0" i="1" dirty="0"/>
              <a:t> </a:t>
            </a:r>
            <a:r>
              <a:rPr lang="en-US" b="0" i="1" dirty="0" err="1"/>
              <a:t>hưởng</a:t>
            </a:r>
            <a:r>
              <a:rPr lang="en-US" b="0" i="1" dirty="0"/>
              <a:t> </a:t>
            </a:r>
            <a:r>
              <a:rPr lang="en-US" b="0" i="1" dirty="0" err="1"/>
              <a:t>chương</a:t>
            </a:r>
            <a:r>
              <a:rPr lang="en-US" b="0" i="1" dirty="0"/>
              <a:t> </a:t>
            </a:r>
            <a:r>
              <a:rPr lang="en-US" b="0" i="1" dirty="0" err="1"/>
              <a:t>trình</a:t>
            </a:r>
            <a:r>
              <a:rPr lang="en-US" b="0" i="1" dirty="0"/>
              <a:t>&gt; </a:t>
            </a:r>
            <a:r>
              <a:rPr lang="en-US" b="1" i="1" dirty="0" err="1"/>
              <a:t>không</a:t>
            </a:r>
            <a:r>
              <a:rPr lang="en-US" b="1" i="1" dirty="0"/>
              <a:t>?</a:t>
            </a:r>
            <a:endParaRPr lang="en-US" dirty="0"/>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‘1’ </a:t>
            </a:r>
            <a:r>
              <a:rPr lang="en-US" b="1" i="1" dirty="0" err="1"/>
              <a:t>để</a:t>
            </a:r>
            <a:r>
              <a:rPr lang="en-US" b="1" i="1" dirty="0"/>
              <a:t> </a:t>
            </a:r>
            <a:r>
              <a:rPr lang="en-US" b="1" i="1" dirty="0" err="1"/>
              <a:t>trả</a:t>
            </a:r>
            <a:r>
              <a:rPr lang="en-US" b="1" i="1" dirty="0"/>
              <a:t> </a:t>
            </a:r>
            <a:r>
              <a:rPr lang="en-US" b="1" i="1" dirty="0" err="1"/>
              <a:t>lời</a:t>
            </a:r>
            <a:r>
              <a:rPr lang="en-US" b="1" i="1" dirty="0"/>
              <a:t> </a:t>
            </a:r>
            <a:r>
              <a:rPr lang="en-US" b="1" i="1" dirty="0" err="1"/>
              <a:t>Có</a:t>
            </a:r>
            <a:r>
              <a:rPr lang="en-US" b="1" i="1" dirty="0"/>
              <a:t>, hay </a:t>
            </a:r>
            <a:endParaRPr lang="en-US" dirty="0"/>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‘2’ </a:t>
            </a:r>
            <a:r>
              <a:rPr lang="en-US" b="1" i="1" dirty="0" err="1"/>
              <a:t>để</a:t>
            </a:r>
            <a:r>
              <a:rPr lang="en-US" b="1" i="1" dirty="0"/>
              <a:t> </a:t>
            </a:r>
            <a:r>
              <a:rPr lang="en-US" b="1" i="1" dirty="0" err="1"/>
              <a:t>trả</a:t>
            </a:r>
            <a:r>
              <a:rPr lang="en-US" b="1" i="1" dirty="0"/>
              <a:t> </a:t>
            </a:r>
            <a:r>
              <a:rPr lang="en-US" b="1" i="1" dirty="0" err="1"/>
              <a:t>lời</a:t>
            </a:r>
            <a:r>
              <a:rPr lang="en-US" b="1" i="1" dirty="0"/>
              <a:t> </a:t>
            </a:r>
            <a:r>
              <a:rPr lang="en-US" b="1" i="1" dirty="0" err="1"/>
              <a:t>Không</a:t>
            </a:r>
            <a:r>
              <a:rPr lang="en-US" b="1" i="1" dirty="0"/>
              <a:t>.</a:t>
            </a:r>
            <a:endParaRPr lang="en-US" dirty="0"/>
          </a:p>
          <a:p>
            <a:pPr marL="285750" indent="-285750">
              <a:lnSpc>
                <a:spcPct val="90000"/>
              </a:lnSpc>
              <a:spcBef>
                <a:spcPts val="1200"/>
              </a:spcBef>
              <a:spcAft>
                <a:spcPts val="200"/>
              </a:spcAft>
              <a:buFont typeface="Arial"/>
              <a:buChar char="•"/>
            </a:pPr>
            <a:r>
              <a:rPr lang="en-US" dirty="0" err="1"/>
              <a:t>Để</a:t>
            </a:r>
            <a:r>
              <a:rPr lang="en-US" dirty="0"/>
              <a:t> check-out </a:t>
            </a:r>
            <a:r>
              <a:rPr lang="en-US" dirty="0" err="1"/>
              <a:t>cho</a:t>
            </a:r>
            <a:r>
              <a:rPr lang="en-US" dirty="0"/>
              <a:t> </a:t>
            </a:r>
            <a:r>
              <a:rPr lang="en-US" dirty="0" err="1"/>
              <a:t>người</a:t>
            </a:r>
            <a:r>
              <a:rPr lang="en-US" dirty="0"/>
              <a:t> </a:t>
            </a:r>
            <a:r>
              <a:rPr lang="en-US" dirty="0" err="1"/>
              <a:t>thụ</a:t>
            </a:r>
            <a:r>
              <a:rPr lang="en-US" dirty="0"/>
              <a:t> </a:t>
            </a:r>
            <a:r>
              <a:rPr lang="en-US" dirty="0" err="1"/>
              <a:t>hưởng</a:t>
            </a:r>
            <a:r>
              <a:rPr lang="en-US" dirty="0"/>
              <a:t> </a:t>
            </a:r>
            <a:r>
              <a:rPr lang="en-US" dirty="0" err="1"/>
              <a:t>chương</a:t>
            </a:r>
            <a:r>
              <a:rPr lang="en-US" dirty="0"/>
              <a:t> </a:t>
            </a:r>
            <a:r>
              <a:rPr lang="en-US" dirty="0" err="1"/>
              <a:t>trình</a:t>
            </a:r>
            <a:r>
              <a:rPr lang="en-US" dirty="0"/>
              <a:t> </a:t>
            </a:r>
            <a:r>
              <a:rPr lang="en-US" dirty="0" err="1"/>
              <a:t>được</a:t>
            </a:r>
            <a:r>
              <a:rPr lang="en-US" dirty="0"/>
              <a:t> </a:t>
            </a:r>
            <a:r>
              <a:rPr lang="en-US" dirty="0" err="1"/>
              <a:t>chọn</a:t>
            </a:r>
            <a:r>
              <a:rPr lang="en-US" dirty="0"/>
              <a:t>, </a:t>
            </a:r>
            <a:r>
              <a:rPr lang="en-US" b="1" dirty="0" err="1"/>
              <a:t>Nhấn</a:t>
            </a:r>
            <a:r>
              <a:rPr lang="en-US" b="1" dirty="0"/>
              <a:t> </a:t>
            </a:r>
            <a:r>
              <a:rPr lang="en-US" b="1" dirty="0" err="1"/>
              <a:t>số</a:t>
            </a:r>
            <a:r>
              <a:rPr lang="en-US" b="1" dirty="0"/>
              <a:t> ‘1’ </a:t>
            </a:r>
            <a:r>
              <a:rPr lang="en-US" b="1" dirty="0" err="1"/>
              <a:t>để</a:t>
            </a:r>
            <a:r>
              <a:rPr lang="en-US" b="1" dirty="0"/>
              <a:t> </a:t>
            </a:r>
            <a:r>
              <a:rPr lang="en-US" b="1" dirty="0" err="1"/>
              <a:t>trả</a:t>
            </a:r>
            <a:r>
              <a:rPr lang="en-US" b="1" dirty="0"/>
              <a:t> </a:t>
            </a:r>
            <a:r>
              <a:rPr lang="en-US" b="1" dirty="0" err="1"/>
              <a:t>lời</a:t>
            </a:r>
            <a:r>
              <a:rPr lang="en-US" b="1" dirty="0"/>
              <a:t> </a:t>
            </a:r>
            <a:r>
              <a:rPr lang="en-US" b="1" dirty="0" err="1"/>
              <a:t>Có</a:t>
            </a:r>
            <a:r>
              <a:rPr lang="en-US" dirty="0"/>
              <a:t>.</a:t>
            </a:r>
          </a:p>
          <a:p>
            <a:pPr marL="285750" indent="-285750">
              <a:lnSpc>
                <a:spcPct val="90000"/>
              </a:lnSpc>
              <a:spcBef>
                <a:spcPts val="1200"/>
              </a:spcBef>
              <a:spcAft>
                <a:spcPts val="200"/>
              </a:spcAft>
              <a:buFont typeface="Arial"/>
              <a:buChar char="•"/>
            </a:pPr>
            <a:r>
              <a:rPr lang="en-US" b="1" dirty="0" err="1"/>
              <a:t>Lưu</a:t>
            </a:r>
            <a:r>
              <a:rPr lang="en-US" b="1" dirty="0"/>
              <a:t> ý: </a:t>
            </a:r>
            <a:r>
              <a:rPr lang="en-US" b="0" dirty="0" err="1"/>
              <a:t>Nếu</a:t>
            </a:r>
            <a:r>
              <a:rPr lang="en-US" b="0" dirty="0"/>
              <a:t> </a:t>
            </a:r>
            <a:r>
              <a:rPr lang="en-US" b="0" dirty="0" err="1"/>
              <a:t>người</a:t>
            </a:r>
            <a:r>
              <a:rPr lang="en-US" b="0" dirty="0"/>
              <a:t> </a:t>
            </a:r>
            <a:r>
              <a:rPr lang="en-US" b="0" dirty="0" err="1"/>
              <a:t>thụ</a:t>
            </a:r>
            <a:r>
              <a:rPr lang="en-US" b="0" dirty="0"/>
              <a:t> </a:t>
            </a:r>
            <a:r>
              <a:rPr lang="en-US" b="0" dirty="0" err="1"/>
              <a:t>hưởng</a:t>
            </a:r>
            <a:r>
              <a:rPr lang="en-US" b="0" dirty="0"/>
              <a:t> </a:t>
            </a:r>
            <a:r>
              <a:rPr lang="en-US" b="0" dirty="0" err="1"/>
              <a:t>chương</a:t>
            </a:r>
            <a:r>
              <a:rPr lang="en-US" b="0" dirty="0"/>
              <a:t> </a:t>
            </a:r>
            <a:r>
              <a:rPr lang="en-US" b="0" dirty="0" err="1"/>
              <a:t>trình</a:t>
            </a:r>
            <a:r>
              <a:rPr lang="en-US" b="0" dirty="0"/>
              <a:t> </a:t>
            </a:r>
            <a:r>
              <a:rPr lang="en-US" b="0" dirty="0" err="1"/>
              <a:t>đã</a:t>
            </a:r>
            <a:r>
              <a:rPr lang="en-US" b="0" dirty="0"/>
              <a:t> </a:t>
            </a:r>
            <a:r>
              <a:rPr lang="en-US" b="0" dirty="0" err="1"/>
              <a:t>chọn</a:t>
            </a:r>
            <a:r>
              <a:rPr lang="en-US" b="0" dirty="0"/>
              <a:t> </a:t>
            </a:r>
            <a:r>
              <a:rPr lang="en-US" b="0" dirty="0" err="1"/>
              <a:t>được</a:t>
            </a:r>
            <a:r>
              <a:rPr lang="en-US" b="0" dirty="0"/>
              <a:t> </a:t>
            </a:r>
            <a:r>
              <a:rPr lang="en-US" b="0" dirty="0" err="1"/>
              <a:t>liên</a:t>
            </a:r>
            <a:r>
              <a:rPr lang="en-US" b="0" dirty="0"/>
              <a:t> </a:t>
            </a:r>
            <a:r>
              <a:rPr lang="en-US" b="0" dirty="0" err="1"/>
              <a:t>kết</a:t>
            </a:r>
            <a:r>
              <a:rPr lang="en-US" b="0" dirty="0"/>
              <a:t> </a:t>
            </a:r>
            <a:r>
              <a:rPr lang="en-US" b="0" dirty="0" err="1"/>
              <a:t>với</a:t>
            </a:r>
            <a:r>
              <a:rPr lang="en-US" b="0" dirty="0"/>
              <a:t> </a:t>
            </a:r>
            <a:r>
              <a:rPr lang="en-US" b="0" dirty="0" err="1"/>
              <a:t>cả</a:t>
            </a:r>
            <a:r>
              <a:rPr lang="en-US" b="0" dirty="0"/>
              <a:t> </a:t>
            </a:r>
            <a:r>
              <a:rPr lang="en-US" b="0" dirty="0" err="1"/>
              <a:t>chương</a:t>
            </a:r>
            <a:r>
              <a:rPr lang="en-US" b="0" dirty="0"/>
              <a:t> </a:t>
            </a:r>
            <a:r>
              <a:rPr lang="en-US" b="0" dirty="0" err="1"/>
              <a:t>trình</a:t>
            </a:r>
            <a:r>
              <a:rPr lang="en-US" b="0" dirty="0"/>
              <a:t> IHSS </a:t>
            </a:r>
            <a:r>
              <a:rPr lang="en-US" b="0" dirty="0" err="1"/>
              <a:t>và</a:t>
            </a:r>
            <a:r>
              <a:rPr lang="en-US" b="0" dirty="0"/>
              <a:t> WPCS </a:t>
            </a:r>
            <a:r>
              <a:rPr lang="en-US" b="0" dirty="0" err="1"/>
              <a:t>và</a:t>
            </a:r>
            <a:r>
              <a:rPr lang="en-US" b="0" dirty="0"/>
              <a:t> </a:t>
            </a:r>
            <a:r>
              <a:rPr lang="en-US" b="0" dirty="0" err="1"/>
              <a:t>nhà</a:t>
            </a:r>
            <a:r>
              <a:rPr lang="en-US" b="0" dirty="0"/>
              <a:t> </a:t>
            </a:r>
            <a:r>
              <a:rPr lang="en-US" b="0" dirty="0" err="1"/>
              <a:t>cung</a:t>
            </a:r>
            <a:r>
              <a:rPr lang="en-US" b="0" dirty="0"/>
              <a:t> </a:t>
            </a:r>
            <a:r>
              <a:rPr lang="en-US" b="0" dirty="0" err="1"/>
              <a:t>cấp</a:t>
            </a:r>
            <a:r>
              <a:rPr lang="en-US" b="0" dirty="0"/>
              <a:t> </a:t>
            </a:r>
            <a:r>
              <a:rPr lang="en-US" b="0" dirty="0" err="1"/>
              <a:t>dịch</a:t>
            </a:r>
            <a:r>
              <a:rPr lang="en-US" b="0" dirty="0"/>
              <a:t> </a:t>
            </a:r>
            <a:r>
              <a:rPr lang="en-US" b="0" dirty="0" err="1"/>
              <a:t>vụ</a:t>
            </a:r>
            <a:r>
              <a:rPr lang="en-US" b="0" dirty="0"/>
              <a:t> </a:t>
            </a:r>
            <a:r>
              <a:rPr lang="en-US" b="0" dirty="0" err="1"/>
              <a:t>hoàn</a:t>
            </a:r>
            <a:r>
              <a:rPr lang="en-US" b="0" dirty="0"/>
              <a:t> </a:t>
            </a:r>
            <a:r>
              <a:rPr lang="en-US" b="0" dirty="0" err="1"/>
              <a:t>thành</a:t>
            </a:r>
            <a:r>
              <a:rPr lang="en-US" b="0" dirty="0"/>
              <a:t> </a:t>
            </a:r>
            <a:r>
              <a:rPr lang="en-US" b="0" dirty="0" err="1"/>
              <a:t>cả</a:t>
            </a:r>
            <a:r>
              <a:rPr lang="en-US" b="0" dirty="0"/>
              <a:t> </a:t>
            </a:r>
            <a:r>
              <a:rPr lang="en-US" b="0" dirty="0" err="1"/>
              <a:t>dịch</a:t>
            </a:r>
            <a:r>
              <a:rPr lang="en-US" b="0" dirty="0"/>
              <a:t> </a:t>
            </a:r>
            <a:r>
              <a:rPr lang="en-US" b="0" dirty="0" err="1"/>
              <a:t>vụ</a:t>
            </a:r>
            <a:r>
              <a:rPr lang="en-US" b="0" dirty="0"/>
              <a:t> IHSS </a:t>
            </a:r>
            <a:r>
              <a:rPr lang="en-US" b="0" dirty="0" err="1"/>
              <a:t>và</a:t>
            </a:r>
            <a:r>
              <a:rPr lang="en-US" b="0" dirty="0"/>
              <a:t> WPCS </a:t>
            </a:r>
            <a:r>
              <a:rPr lang="en-US" b="0" dirty="0" err="1"/>
              <a:t>cho</a:t>
            </a:r>
            <a:r>
              <a:rPr lang="en-US" b="0" dirty="0"/>
              <a:t> </a:t>
            </a:r>
            <a:r>
              <a:rPr lang="en-US" b="0" dirty="0" err="1"/>
              <a:t>người</a:t>
            </a:r>
            <a:r>
              <a:rPr lang="en-US" b="0" dirty="0"/>
              <a:t> </a:t>
            </a:r>
            <a:r>
              <a:rPr lang="en-US" b="0" dirty="0" err="1"/>
              <a:t>thụ</a:t>
            </a:r>
            <a:r>
              <a:rPr lang="en-US" b="0" dirty="0"/>
              <a:t> </a:t>
            </a:r>
            <a:r>
              <a:rPr lang="en-US" b="0" dirty="0" err="1"/>
              <a:t>hưởng</a:t>
            </a:r>
            <a:r>
              <a:rPr lang="en-US" b="0" dirty="0"/>
              <a:t> </a:t>
            </a:r>
            <a:r>
              <a:rPr lang="en-US" b="0" dirty="0" err="1"/>
              <a:t>chương</a:t>
            </a:r>
            <a:r>
              <a:rPr lang="en-US" b="0" dirty="0"/>
              <a:t> </a:t>
            </a:r>
            <a:r>
              <a:rPr lang="en-US" b="0" dirty="0" err="1"/>
              <a:t>trình</a:t>
            </a:r>
            <a:r>
              <a:rPr lang="en-US" b="0" dirty="0"/>
              <a:t>, </a:t>
            </a:r>
            <a:r>
              <a:rPr lang="en-US" b="0" dirty="0" err="1"/>
              <a:t>nhà</a:t>
            </a:r>
            <a:r>
              <a:rPr lang="en-US" b="0" dirty="0"/>
              <a:t> </a:t>
            </a:r>
            <a:r>
              <a:rPr lang="en-US" b="0" dirty="0" err="1"/>
              <a:t>cung</a:t>
            </a:r>
            <a:r>
              <a:rPr lang="en-US" b="0" dirty="0"/>
              <a:t> </a:t>
            </a:r>
            <a:r>
              <a:rPr lang="en-US" b="0" dirty="0" err="1"/>
              <a:t>cấp</a:t>
            </a:r>
            <a:r>
              <a:rPr lang="en-US" b="0" dirty="0"/>
              <a:t> </a:t>
            </a:r>
            <a:r>
              <a:rPr lang="en-US" b="0" dirty="0" err="1"/>
              <a:t>dịch</a:t>
            </a:r>
            <a:r>
              <a:rPr lang="en-US" b="0" dirty="0"/>
              <a:t> </a:t>
            </a:r>
            <a:r>
              <a:rPr lang="en-US" b="0" dirty="0" err="1"/>
              <a:t>vụ</a:t>
            </a:r>
            <a:r>
              <a:rPr lang="en-US" b="0" dirty="0"/>
              <a:t> </a:t>
            </a:r>
            <a:r>
              <a:rPr lang="en-US" b="0" dirty="0" err="1"/>
              <a:t>sẽ</a:t>
            </a:r>
            <a:r>
              <a:rPr lang="en-US" b="0" dirty="0"/>
              <a:t> </a:t>
            </a:r>
            <a:r>
              <a:rPr lang="en-US" b="0" dirty="0" err="1"/>
              <a:t>được</a:t>
            </a:r>
            <a:r>
              <a:rPr lang="en-US" b="0" dirty="0"/>
              <a:t> </a:t>
            </a:r>
            <a:r>
              <a:rPr lang="en-US" b="0" dirty="0" err="1"/>
              <a:t>yêu</a:t>
            </a:r>
            <a:r>
              <a:rPr lang="en-US" b="0" dirty="0"/>
              <a:t> </a:t>
            </a:r>
            <a:r>
              <a:rPr lang="en-US" b="0" dirty="0" err="1"/>
              <a:t>cầu</a:t>
            </a:r>
            <a:r>
              <a:rPr lang="en-US" b="0" dirty="0"/>
              <a:t> check-out </a:t>
            </a:r>
            <a:r>
              <a:rPr lang="en-US" b="0" dirty="0" err="1"/>
              <a:t>riêng</a:t>
            </a:r>
            <a:r>
              <a:rPr lang="en-US" b="0" dirty="0"/>
              <a:t> </a:t>
            </a:r>
            <a:r>
              <a:rPr lang="en-US" b="0" dirty="0" err="1"/>
              <a:t>cho</a:t>
            </a:r>
            <a:r>
              <a:rPr lang="en-US" b="0" dirty="0"/>
              <a:t> </a:t>
            </a:r>
            <a:r>
              <a:rPr lang="en-US" b="0" dirty="0" err="1"/>
              <a:t>cả</a:t>
            </a:r>
            <a:r>
              <a:rPr lang="en-US" b="0" dirty="0"/>
              <a:t> </a:t>
            </a:r>
            <a:r>
              <a:rPr lang="en-US" b="0" dirty="0" err="1"/>
              <a:t>hai</a:t>
            </a:r>
            <a:r>
              <a:rPr lang="en-US" b="0" dirty="0"/>
              <a:t> </a:t>
            </a:r>
            <a:r>
              <a:rPr lang="en-US" b="0" dirty="0" err="1"/>
              <a:t>chương</a:t>
            </a:r>
            <a:r>
              <a:rPr lang="en-US" b="0" dirty="0"/>
              <a:t> </a:t>
            </a:r>
            <a:r>
              <a:rPr lang="en-US" b="0" dirty="0" err="1"/>
              <a:t>trình</a:t>
            </a:r>
            <a:r>
              <a:rPr lang="en-US" b="0" dirty="0"/>
              <a:t>.</a:t>
            </a:r>
          </a:p>
          <a:p>
            <a:pPr marL="285750" indent="-285750">
              <a:lnSpc>
                <a:spcPct val="90000"/>
              </a:lnSpc>
              <a:spcBef>
                <a:spcPts val="1200"/>
              </a:spcBef>
              <a:spcAft>
                <a:spcPts val="200"/>
              </a:spcAft>
              <a:buFont typeface="Arial"/>
              <a:buChar char="•"/>
            </a:pPr>
            <a:r>
              <a:rPr lang="en-US" dirty="0" err="1"/>
              <a:t>Tiếp</a:t>
            </a:r>
            <a:r>
              <a:rPr lang="en-US" dirty="0"/>
              <a:t> </a:t>
            </a:r>
            <a:r>
              <a:rPr lang="en-US" dirty="0" err="1"/>
              <a:t>theo</a:t>
            </a:r>
            <a:r>
              <a:rPr lang="en-US" dirty="0"/>
              <a:t>, </a:t>
            </a:r>
            <a:r>
              <a:rPr lang="en-US" dirty="0" err="1"/>
              <a:t>họ</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đến</a:t>
            </a:r>
            <a:r>
              <a:rPr lang="en-US" dirty="0"/>
              <a:t> </a:t>
            </a:r>
            <a:r>
              <a:rPr lang="en-US" dirty="0" err="1"/>
              <a:t>tùy</a:t>
            </a:r>
            <a:r>
              <a:rPr lang="en-US" dirty="0"/>
              <a:t> </a:t>
            </a:r>
            <a:r>
              <a:rPr lang="en-US" dirty="0" err="1"/>
              <a:t>chọn</a:t>
            </a:r>
            <a:r>
              <a:rPr lang="en-US" dirty="0"/>
              <a:t> Location Selection (</a:t>
            </a:r>
            <a:r>
              <a:rPr lang="en-US" dirty="0" err="1"/>
              <a:t>chọn</a:t>
            </a:r>
            <a:r>
              <a:rPr lang="en-US" dirty="0"/>
              <a:t> </a:t>
            </a:r>
            <a:r>
              <a:rPr lang="en-US" dirty="0" err="1"/>
              <a:t>vị</a:t>
            </a:r>
            <a:r>
              <a:rPr lang="en-US" dirty="0"/>
              <a:t> </a:t>
            </a:r>
            <a:r>
              <a:rPr lang="en-US" dirty="0" err="1"/>
              <a:t>trí</a:t>
            </a:r>
            <a:r>
              <a:rPr lang="en-US" dirty="0"/>
              <a:t>). TTS </a:t>
            </a:r>
            <a:r>
              <a:rPr lang="en-US" dirty="0" err="1"/>
              <a:t>sẽ</a:t>
            </a:r>
            <a:r>
              <a:rPr lang="en-US" dirty="0"/>
              <a:t> </a:t>
            </a:r>
            <a:r>
              <a:rPr lang="en-US" dirty="0" err="1"/>
              <a:t>gợi</a:t>
            </a:r>
            <a:r>
              <a:rPr lang="en-US" dirty="0"/>
              <a:t> ý </a:t>
            </a:r>
            <a:r>
              <a:rPr lang="en-US" dirty="0" err="1"/>
              <a:t>cho</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như</a:t>
            </a:r>
            <a:r>
              <a:rPr lang="en-US" dirty="0"/>
              <a:t> </a:t>
            </a:r>
            <a:r>
              <a:rPr lang="en-US" dirty="0" err="1"/>
              <a:t>sau</a:t>
            </a:r>
            <a:r>
              <a:rPr lang="en-US" dirty="0"/>
              <a:t>:</a:t>
            </a:r>
          </a:p>
          <a:p>
            <a:pPr marL="285750" indent="-285750">
              <a:lnSpc>
                <a:spcPct val="90000"/>
              </a:lnSpc>
              <a:spcBef>
                <a:spcPts val="1200"/>
              </a:spcBef>
              <a:spcAft>
                <a:spcPts val="200"/>
              </a:spcAft>
              <a:buFont typeface="Arial"/>
              <a:buChar char="•"/>
            </a:pPr>
            <a:endParaRPr lang="en-US" dirty="0"/>
          </a:p>
          <a:p>
            <a:endParaRPr lang="en-US" dirty="0">
              <a:cs typeface="Calibri"/>
            </a:endParaRPr>
          </a:p>
        </p:txBody>
      </p:sp>
    </p:spTree>
    <p:extLst>
      <p:ext uri="{BB962C8B-B14F-4D97-AF65-F5344CB8AC3E}">
        <p14:creationId xmlns:p14="http://schemas.microsoft.com/office/powerpoint/2010/main" val="1314990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spcAft>
                <a:spcPts val="200"/>
              </a:spcAft>
              <a:buFont typeface="Arial"/>
              <a:buChar char="•"/>
            </a:pPr>
            <a:r>
              <a:rPr lang="en-US" b="1" i="1" dirty="0"/>
              <a:t>Xin </a:t>
            </a:r>
            <a:r>
              <a:rPr lang="en-US" b="1" i="1" dirty="0" err="1"/>
              <a:t>hãy</a:t>
            </a:r>
            <a:r>
              <a:rPr lang="en-US" b="1" i="1" dirty="0"/>
              <a:t> </a:t>
            </a:r>
            <a:r>
              <a:rPr lang="en-US" b="1" i="1" dirty="0" err="1"/>
              <a:t>chọn</a:t>
            </a:r>
            <a:r>
              <a:rPr lang="en-US" b="1" i="1" dirty="0"/>
              <a:t> </a:t>
            </a:r>
            <a:r>
              <a:rPr lang="en-US" b="1" i="1" dirty="0" err="1"/>
              <a:t>vị</a:t>
            </a:r>
            <a:r>
              <a:rPr lang="en-US" b="1" i="1" dirty="0"/>
              <a:t> </a:t>
            </a:r>
            <a:r>
              <a:rPr lang="en-US" b="1" i="1" dirty="0" err="1"/>
              <a:t>trí</a:t>
            </a:r>
            <a:r>
              <a:rPr lang="en-US" b="1" i="1" dirty="0"/>
              <a:t> </a:t>
            </a:r>
            <a:r>
              <a:rPr lang="en-US" b="1" i="1" dirty="0" err="1"/>
              <a:t>mà</a:t>
            </a:r>
            <a:r>
              <a:rPr lang="en-US" b="1" i="1" dirty="0"/>
              <a:t> </a:t>
            </a:r>
            <a:r>
              <a:rPr lang="en-US" b="1" i="1" dirty="0" err="1"/>
              <a:t>quý</a:t>
            </a:r>
            <a:r>
              <a:rPr lang="en-US" b="1" i="1" dirty="0"/>
              <a:t> </a:t>
            </a:r>
            <a:r>
              <a:rPr lang="en-US" b="1" i="1" dirty="0" err="1"/>
              <a:t>vị</a:t>
            </a:r>
            <a:r>
              <a:rPr lang="en-US" b="1" i="1" dirty="0"/>
              <a:t> </a:t>
            </a:r>
            <a:r>
              <a:rPr lang="en-US" b="1" i="1" dirty="0" err="1"/>
              <a:t>đang</a:t>
            </a:r>
            <a:r>
              <a:rPr lang="en-US" b="1" i="1" dirty="0"/>
              <a:t> </a:t>
            </a:r>
            <a:r>
              <a:rPr lang="en-US" b="1" i="1" dirty="0" err="1"/>
              <a:t>bấm</a:t>
            </a:r>
            <a:r>
              <a:rPr lang="en-US" b="1" i="1" dirty="0"/>
              <a:t> </a:t>
            </a:r>
            <a:r>
              <a:rPr lang="en-US" b="1" i="1" dirty="0" err="1"/>
              <a:t>giờ</a:t>
            </a:r>
            <a:r>
              <a:rPr lang="en-US" b="1" i="1" dirty="0"/>
              <a:t> </a:t>
            </a:r>
            <a:r>
              <a:rPr lang="en-US" b="1" i="1" dirty="0" err="1"/>
              <a:t>bắt</a:t>
            </a:r>
            <a:r>
              <a:rPr lang="en-US" b="1" i="1" dirty="0"/>
              <a:t> </a:t>
            </a:r>
            <a:r>
              <a:rPr lang="en-US" b="1" i="1" dirty="0" err="1"/>
              <a:t>đầu</a:t>
            </a:r>
            <a:r>
              <a:rPr lang="en-US" b="1" i="1" dirty="0"/>
              <a:t>.</a:t>
            </a:r>
            <a:r>
              <a:rPr lang="en-US" i="1" dirty="0"/>
              <a:t> </a:t>
            </a:r>
            <a:endParaRPr lang="en-US" dirty="0"/>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‘1’ </a:t>
            </a:r>
            <a:r>
              <a:rPr lang="en-US" b="1" i="1" dirty="0" err="1"/>
              <a:t>cho</a:t>
            </a:r>
            <a:r>
              <a:rPr lang="en-US" b="1" i="1" dirty="0"/>
              <a:t> Home (</a:t>
            </a:r>
            <a:r>
              <a:rPr lang="en-US" b="1" i="1" dirty="0" err="1"/>
              <a:t>nhà</a:t>
            </a:r>
            <a:r>
              <a:rPr lang="en-US" b="1" i="1" dirty="0"/>
              <a:t>), hay </a:t>
            </a:r>
            <a:endParaRPr lang="en-US" dirty="0"/>
          </a:p>
          <a:p>
            <a:pPr marL="285750" indent="-285750">
              <a:lnSpc>
                <a:spcPct val="90000"/>
              </a:lnSpc>
              <a:spcBef>
                <a:spcPts val="1200"/>
              </a:spcBef>
              <a:spcAft>
                <a:spcPts val="200"/>
              </a:spcAft>
              <a:buFont typeface="Arial"/>
              <a:buChar char="•"/>
            </a:pPr>
            <a:r>
              <a:rPr lang="en-US" b="1" i="1" dirty="0" err="1"/>
              <a:t>Nhấn</a:t>
            </a:r>
            <a:r>
              <a:rPr lang="en-US" b="1" i="1" dirty="0"/>
              <a:t> </a:t>
            </a:r>
            <a:r>
              <a:rPr lang="en-US" b="1" i="1" dirty="0" err="1"/>
              <a:t>số</a:t>
            </a:r>
            <a:r>
              <a:rPr lang="en-US" b="1" i="1" dirty="0"/>
              <a:t> ‘2’ </a:t>
            </a:r>
            <a:r>
              <a:rPr lang="en-US" b="1" i="1" dirty="0" err="1"/>
              <a:t>cho</a:t>
            </a:r>
            <a:r>
              <a:rPr lang="en-US" b="1" i="1" dirty="0"/>
              <a:t> Community (</a:t>
            </a:r>
            <a:r>
              <a:rPr lang="en-US" b="1" i="1" dirty="0" err="1"/>
              <a:t>cộng</a:t>
            </a:r>
            <a:r>
              <a:rPr lang="en-US" b="1" i="1" dirty="0"/>
              <a:t> </a:t>
            </a:r>
            <a:r>
              <a:rPr lang="en-US" b="1" i="1" dirty="0" err="1"/>
              <a:t>đồng</a:t>
            </a:r>
            <a:r>
              <a:rPr lang="en-US" b="1" i="1" dirty="0"/>
              <a:t>).</a:t>
            </a:r>
            <a:endParaRPr lang="en-US" dirty="0"/>
          </a:p>
          <a:p>
            <a:pPr marL="285750" indent="-285750">
              <a:lnSpc>
                <a:spcPct val="90000"/>
              </a:lnSpc>
              <a:spcBef>
                <a:spcPts val="1200"/>
              </a:spcBef>
              <a:spcAft>
                <a:spcPts val="200"/>
              </a:spcAft>
              <a:buFont typeface="Arial"/>
              <a:buChar char="•"/>
            </a:pPr>
            <a:r>
              <a:rPr lang="en-US" dirty="0"/>
              <a:t>TTS </a:t>
            </a:r>
            <a:r>
              <a:rPr lang="en-US" dirty="0" err="1"/>
              <a:t>sẽ</a:t>
            </a:r>
            <a:r>
              <a:rPr lang="en-US" dirty="0"/>
              <a:t> </a:t>
            </a:r>
            <a:r>
              <a:rPr lang="en-US" dirty="0" err="1"/>
              <a:t>yêu</a:t>
            </a:r>
            <a:r>
              <a:rPr lang="en-US" dirty="0"/>
              <a:t> </a:t>
            </a:r>
            <a:r>
              <a:rPr lang="en-US" dirty="0" err="1"/>
              <a:t>cầu</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kiểm</a:t>
            </a:r>
            <a:r>
              <a:rPr lang="en-US" dirty="0"/>
              <a:t> </a:t>
            </a:r>
            <a:r>
              <a:rPr lang="en-US" dirty="0" err="1"/>
              <a:t>tra</a:t>
            </a:r>
            <a:r>
              <a:rPr lang="en-US" dirty="0"/>
              <a:t> </a:t>
            </a:r>
            <a:r>
              <a:rPr lang="en-US" dirty="0" err="1"/>
              <a:t>xem</a:t>
            </a:r>
            <a:r>
              <a:rPr lang="en-US" dirty="0"/>
              <a:t> </a:t>
            </a:r>
            <a:r>
              <a:rPr lang="en-US" dirty="0" err="1"/>
              <a:t>thông</a:t>
            </a:r>
            <a:r>
              <a:rPr lang="en-US" dirty="0"/>
              <a:t> tin check-out </a:t>
            </a:r>
            <a:r>
              <a:rPr lang="en-US" dirty="0" err="1"/>
              <a:t>của</a:t>
            </a:r>
            <a:r>
              <a:rPr lang="en-US" dirty="0"/>
              <a:t> </a:t>
            </a:r>
            <a:r>
              <a:rPr lang="en-US" dirty="0" err="1"/>
              <a:t>họ</a:t>
            </a:r>
            <a:r>
              <a:rPr lang="en-US" dirty="0"/>
              <a:t> </a:t>
            </a:r>
            <a:r>
              <a:rPr lang="en-US" dirty="0" err="1"/>
              <a:t>có</a:t>
            </a:r>
            <a:r>
              <a:rPr lang="en-US" dirty="0"/>
              <a:t> </a:t>
            </a:r>
            <a:r>
              <a:rPr lang="en-US" dirty="0" err="1"/>
              <a:t>đúng</a:t>
            </a:r>
            <a:r>
              <a:rPr lang="en-US" dirty="0"/>
              <a:t> </a:t>
            </a:r>
            <a:r>
              <a:rPr lang="en-US" dirty="0" err="1"/>
              <a:t>không</a:t>
            </a:r>
            <a:r>
              <a:rPr lang="en-US" dirty="0"/>
              <a:t> hay </a:t>
            </a:r>
            <a:r>
              <a:rPr lang="en-US" dirty="0" err="1"/>
              <a:t>họ</a:t>
            </a:r>
            <a:r>
              <a:rPr lang="en-US" dirty="0"/>
              <a:t> </a:t>
            </a:r>
            <a:r>
              <a:rPr lang="en-US" dirty="0" err="1"/>
              <a:t>có</a:t>
            </a:r>
            <a:r>
              <a:rPr lang="en-US" dirty="0"/>
              <a:t> </a:t>
            </a:r>
            <a:r>
              <a:rPr lang="en-US" dirty="0" err="1"/>
              <a:t>muốn</a:t>
            </a:r>
            <a:r>
              <a:rPr lang="en-US" dirty="0"/>
              <a:t> </a:t>
            </a:r>
            <a:r>
              <a:rPr lang="en-US" dirty="0" err="1"/>
              <a:t>chỉnh</a:t>
            </a:r>
            <a:r>
              <a:rPr lang="en-US" dirty="0"/>
              <a:t> </a:t>
            </a:r>
            <a:r>
              <a:rPr lang="en-US" dirty="0" err="1"/>
              <a:t>sửa</a:t>
            </a:r>
            <a:r>
              <a:rPr lang="en-US" dirty="0"/>
              <a:t> </a:t>
            </a:r>
            <a:r>
              <a:rPr lang="en-US" dirty="0" err="1"/>
              <a:t>thông</a:t>
            </a:r>
            <a:r>
              <a:rPr lang="en-US" dirty="0"/>
              <a:t> tin </a:t>
            </a:r>
            <a:r>
              <a:rPr lang="en-US" dirty="0" err="1"/>
              <a:t>đã</a:t>
            </a:r>
            <a:r>
              <a:rPr lang="en-US" dirty="0"/>
              <a:t> </a:t>
            </a:r>
            <a:r>
              <a:rPr lang="en-US" dirty="0" err="1"/>
              <a:t>nhập</a:t>
            </a:r>
            <a:r>
              <a:rPr lang="en-US" dirty="0"/>
              <a:t> </a:t>
            </a:r>
            <a:r>
              <a:rPr lang="en-US" dirty="0" err="1"/>
              <a:t>với</a:t>
            </a:r>
            <a:r>
              <a:rPr lang="en-US" dirty="0"/>
              <a:t> </a:t>
            </a:r>
            <a:r>
              <a:rPr lang="en-US" dirty="0" err="1"/>
              <a:t>lời</a:t>
            </a:r>
            <a:r>
              <a:rPr lang="en-US" dirty="0"/>
              <a:t> </a:t>
            </a:r>
            <a:r>
              <a:rPr lang="en-US" dirty="0" err="1"/>
              <a:t>nhắc</a:t>
            </a:r>
            <a:r>
              <a:rPr lang="en-US" dirty="0"/>
              <a:t> </a:t>
            </a:r>
            <a:r>
              <a:rPr lang="en-US" dirty="0" err="1"/>
              <a:t>nhở</a:t>
            </a:r>
            <a:r>
              <a:rPr lang="en-US" dirty="0"/>
              <a:t> </a:t>
            </a:r>
            <a:r>
              <a:rPr lang="en-US" dirty="0" err="1"/>
              <a:t>sau</a:t>
            </a:r>
            <a:r>
              <a:rPr lang="en-US" dirty="0"/>
              <a:t> </a:t>
            </a:r>
            <a:r>
              <a:rPr lang="en-US" dirty="0" err="1"/>
              <a:t>đây</a:t>
            </a:r>
            <a:r>
              <a:rPr lang="en-US" dirty="0"/>
              <a:t>:</a:t>
            </a:r>
          </a:p>
          <a:p>
            <a:pPr marL="285750" indent="-285750">
              <a:lnSpc>
                <a:spcPct val="90000"/>
              </a:lnSpc>
              <a:spcBef>
                <a:spcPts val="1200"/>
              </a:spcBef>
              <a:spcAft>
                <a:spcPts val="200"/>
              </a:spcAft>
              <a:buFont typeface="Arial"/>
              <a:buChar char="•"/>
            </a:pPr>
            <a:r>
              <a:rPr lang="en-US" b="1" i="1" dirty="0" err="1"/>
              <a:t>Quý</a:t>
            </a:r>
            <a:r>
              <a:rPr lang="en-US" b="1" i="1" dirty="0"/>
              <a:t> </a:t>
            </a:r>
            <a:r>
              <a:rPr lang="en-US" b="1" i="1" dirty="0" err="1"/>
              <a:t>vị</a:t>
            </a:r>
            <a:r>
              <a:rPr lang="en-US" b="1" i="1" dirty="0"/>
              <a:t> </a:t>
            </a:r>
            <a:r>
              <a:rPr lang="en-US" b="1" i="1" dirty="0" err="1"/>
              <a:t>đang</a:t>
            </a:r>
            <a:r>
              <a:rPr lang="en-US" b="1" i="1" dirty="0"/>
              <a:t> </a:t>
            </a:r>
            <a:r>
              <a:rPr lang="en-US" b="1" i="1" dirty="0" err="1"/>
              <a:t>bấm</a:t>
            </a:r>
            <a:r>
              <a:rPr lang="en-US" b="1" i="1" dirty="0"/>
              <a:t> </a:t>
            </a:r>
            <a:r>
              <a:rPr lang="en-US" b="1" i="1" dirty="0" err="1"/>
              <a:t>giờ</a:t>
            </a:r>
            <a:r>
              <a:rPr lang="en-US" b="1" i="1" dirty="0"/>
              <a:t> </a:t>
            </a:r>
            <a:r>
              <a:rPr lang="en-US" b="1" i="1" dirty="0" err="1"/>
              <a:t>kết</a:t>
            </a:r>
            <a:r>
              <a:rPr lang="en-US" b="1" i="1" dirty="0"/>
              <a:t> </a:t>
            </a:r>
            <a:r>
              <a:rPr lang="en-US" b="1" i="1" dirty="0" err="1"/>
              <a:t>thúc</a:t>
            </a:r>
            <a:r>
              <a:rPr lang="en-US" b="1" i="1" dirty="0"/>
              <a:t> </a:t>
            </a:r>
            <a:r>
              <a:rPr lang="en-US" b="1" i="1" dirty="0" err="1"/>
              <a:t>cho</a:t>
            </a:r>
            <a:r>
              <a:rPr lang="en-US" b="1" i="1" dirty="0"/>
              <a:t>:</a:t>
            </a:r>
            <a:endParaRPr lang="en-US" dirty="0"/>
          </a:p>
          <a:p>
            <a:pPr marL="285750" indent="-285750">
              <a:lnSpc>
                <a:spcPct val="90000"/>
              </a:lnSpc>
              <a:spcBef>
                <a:spcPts val="1200"/>
              </a:spcBef>
              <a:spcAft>
                <a:spcPts val="200"/>
              </a:spcAft>
              <a:buFont typeface="Arial"/>
              <a:buChar char="•"/>
            </a:pPr>
            <a:r>
              <a:rPr lang="en-US" b="1" i="1" dirty="0" err="1"/>
              <a:t>Tên</a:t>
            </a:r>
            <a:r>
              <a:rPr lang="en-US" b="1" i="1" dirty="0"/>
              <a:t> </a:t>
            </a:r>
            <a:r>
              <a:rPr lang="en-US" b="1" i="1" dirty="0" err="1"/>
              <a:t>người</a:t>
            </a:r>
            <a:r>
              <a:rPr lang="en-US" b="1" i="1" dirty="0"/>
              <a:t> </a:t>
            </a:r>
            <a:r>
              <a:rPr lang="en-US" b="1" i="1" dirty="0" err="1"/>
              <a:t>thụ</a:t>
            </a:r>
            <a:r>
              <a:rPr lang="en-US" b="1" i="1" dirty="0"/>
              <a:t> </a:t>
            </a:r>
            <a:r>
              <a:rPr lang="en-US" b="1" i="1" dirty="0" err="1"/>
              <a:t>hưởng</a:t>
            </a:r>
            <a:r>
              <a:rPr lang="en-US" b="1" i="1" dirty="0"/>
              <a:t> </a:t>
            </a:r>
            <a:r>
              <a:rPr lang="en-US" b="1" i="1" dirty="0" err="1"/>
              <a:t>chương</a:t>
            </a:r>
            <a:r>
              <a:rPr lang="en-US" b="1" i="1" dirty="0"/>
              <a:t> </a:t>
            </a:r>
            <a:r>
              <a:rPr lang="en-US" b="1" i="1" dirty="0" err="1"/>
              <a:t>trình</a:t>
            </a:r>
            <a:endParaRPr lang="en-US" dirty="0"/>
          </a:p>
          <a:p>
            <a:pPr marL="285750" indent="-285750">
              <a:lnSpc>
                <a:spcPct val="90000"/>
              </a:lnSpc>
              <a:spcBef>
                <a:spcPts val="1200"/>
              </a:spcBef>
              <a:spcAft>
                <a:spcPts val="200"/>
              </a:spcAft>
              <a:buFont typeface="Arial"/>
              <a:buChar char="•"/>
            </a:pPr>
            <a:r>
              <a:rPr lang="en-US" b="1" i="1" dirty="0" err="1"/>
              <a:t>Số</a:t>
            </a:r>
            <a:r>
              <a:rPr lang="en-US" b="1" i="1" dirty="0"/>
              <a:t> </a:t>
            </a:r>
            <a:r>
              <a:rPr lang="en-US" b="1" i="1" dirty="0" err="1"/>
              <a:t>hồ</a:t>
            </a:r>
            <a:r>
              <a:rPr lang="en-US" b="1" i="1" dirty="0"/>
              <a:t> </a:t>
            </a:r>
            <a:r>
              <a:rPr lang="en-US" b="1" i="1" dirty="0" err="1"/>
              <a:t>sơ</a:t>
            </a:r>
            <a:r>
              <a:rPr lang="en-US" b="1" i="1" dirty="0"/>
              <a:t> </a:t>
            </a:r>
            <a:r>
              <a:rPr lang="en-US" b="1" i="1" dirty="0" err="1"/>
              <a:t>của</a:t>
            </a:r>
            <a:r>
              <a:rPr lang="en-US" b="1" i="1" dirty="0"/>
              <a:t> </a:t>
            </a:r>
            <a:r>
              <a:rPr lang="en-US" b="1" i="1" dirty="0" err="1"/>
              <a:t>người</a:t>
            </a:r>
            <a:r>
              <a:rPr lang="en-US" b="1" i="1" dirty="0"/>
              <a:t> </a:t>
            </a:r>
            <a:r>
              <a:rPr lang="en-US" b="1" i="1" dirty="0" err="1"/>
              <a:t>thụ</a:t>
            </a:r>
            <a:r>
              <a:rPr lang="en-US" b="1" i="1" dirty="0"/>
              <a:t> </a:t>
            </a:r>
            <a:r>
              <a:rPr lang="en-US" b="1" i="1" dirty="0" err="1"/>
              <a:t>hưởng</a:t>
            </a:r>
            <a:r>
              <a:rPr lang="en-US" b="1" i="1" dirty="0"/>
              <a:t> </a:t>
            </a:r>
            <a:r>
              <a:rPr lang="en-US" b="1" i="1" dirty="0" err="1"/>
              <a:t>chương</a:t>
            </a:r>
            <a:r>
              <a:rPr lang="en-US" b="1" i="1" dirty="0"/>
              <a:t> </a:t>
            </a:r>
            <a:r>
              <a:rPr lang="en-US" b="1" i="1" dirty="0" err="1"/>
              <a:t>trình</a:t>
            </a:r>
            <a:endParaRPr lang="en-US" dirty="0"/>
          </a:p>
          <a:p>
            <a:pPr marL="285750" indent="-285750">
              <a:lnSpc>
                <a:spcPct val="90000"/>
              </a:lnSpc>
              <a:spcBef>
                <a:spcPts val="1200"/>
              </a:spcBef>
              <a:spcAft>
                <a:spcPts val="200"/>
              </a:spcAft>
              <a:buFont typeface="Arial"/>
              <a:buChar char="•"/>
            </a:pPr>
            <a:r>
              <a:rPr lang="en-US" b="1" i="1" dirty="0" err="1"/>
              <a:t>Loại</a:t>
            </a:r>
            <a:r>
              <a:rPr lang="en-US" b="1" i="1" dirty="0"/>
              <a:t> </a:t>
            </a:r>
            <a:r>
              <a:rPr lang="en-US" b="1" i="1" dirty="0" err="1"/>
              <a:t>Chương</a:t>
            </a:r>
            <a:r>
              <a:rPr lang="en-US" b="1" i="1" dirty="0"/>
              <a:t> </a:t>
            </a:r>
            <a:r>
              <a:rPr lang="en-US" b="1" i="1" dirty="0" err="1"/>
              <a:t>Trình</a:t>
            </a:r>
            <a:r>
              <a:rPr lang="en-US" b="1" i="1" dirty="0"/>
              <a:t>: IHSS hay WPCS</a:t>
            </a:r>
            <a:endParaRPr lang="en-US" dirty="0"/>
          </a:p>
          <a:p>
            <a:pPr marL="285750" indent="-285750">
              <a:lnSpc>
                <a:spcPct val="90000"/>
              </a:lnSpc>
              <a:spcBef>
                <a:spcPts val="1200"/>
              </a:spcBef>
              <a:spcAft>
                <a:spcPts val="200"/>
              </a:spcAft>
              <a:buFont typeface="Arial"/>
              <a:buChar char="•"/>
            </a:pPr>
            <a:r>
              <a:rPr lang="en-US" b="1" i="1" dirty="0" err="1"/>
              <a:t>Vị</a:t>
            </a:r>
            <a:r>
              <a:rPr lang="en-US" b="1" i="1" dirty="0"/>
              <a:t> </a:t>
            </a:r>
            <a:r>
              <a:rPr lang="en-US" b="1" i="1" dirty="0" err="1"/>
              <a:t>Trí</a:t>
            </a:r>
            <a:r>
              <a:rPr lang="en-US" b="1" i="1" dirty="0"/>
              <a:t>: </a:t>
            </a:r>
            <a:r>
              <a:rPr lang="en-US" b="1" i="1" dirty="0" err="1"/>
              <a:t>Nhà</a:t>
            </a:r>
            <a:r>
              <a:rPr lang="en-US" b="1" i="1" dirty="0"/>
              <a:t> hay </a:t>
            </a:r>
            <a:r>
              <a:rPr lang="en-US" b="1" i="1" dirty="0" err="1"/>
              <a:t>Cộng</a:t>
            </a:r>
            <a:r>
              <a:rPr lang="en-US" b="1" i="1" dirty="0"/>
              <a:t> </a:t>
            </a:r>
            <a:r>
              <a:rPr lang="en-US" b="1" i="1" dirty="0" err="1"/>
              <a:t>Đồng</a:t>
            </a:r>
            <a:r>
              <a:rPr lang="en-US" b="1" i="1" dirty="0"/>
              <a:t> </a:t>
            </a:r>
            <a:endParaRPr lang="en-US" dirty="0"/>
          </a:p>
          <a:p>
            <a:pPr marL="285750" indent="-285750">
              <a:lnSpc>
                <a:spcPct val="90000"/>
              </a:lnSpc>
              <a:spcBef>
                <a:spcPts val="1200"/>
              </a:spcBef>
              <a:spcAft>
                <a:spcPts val="200"/>
              </a:spcAft>
              <a:buFont typeface="Arial"/>
              <a:buChar char="•"/>
            </a:pPr>
            <a:r>
              <a:rPr lang="en-US" b="1" i="1" dirty="0" err="1"/>
              <a:t>Nếu</a:t>
            </a:r>
            <a:r>
              <a:rPr lang="en-US" b="1" i="1" dirty="0"/>
              <a:t> </a:t>
            </a:r>
            <a:r>
              <a:rPr lang="en-US" b="1" i="1" dirty="0" err="1"/>
              <a:t>đúng</a:t>
            </a:r>
            <a:r>
              <a:rPr lang="en-US" b="1" i="1" dirty="0"/>
              <a:t>, </a:t>
            </a:r>
            <a:r>
              <a:rPr lang="en-US" b="1" i="1" dirty="0" err="1"/>
              <a:t>nhấn</a:t>
            </a:r>
            <a:r>
              <a:rPr lang="en-US" b="1" i="1" dirty="0"/>
              <a:t> </a:t>
            </a:r>
            <a:r>
              <a:rPr lang="en-US" b="1" i="1" dirty="0" err="1"/>
              <a:t>số</a:t>
            </a:r>
            <a:r>
              <a:rPr lang="en-US" b="1" i="1" dirty="0"/>
              <a:t> ‘1’, hay </a:t>
            </a:r>
            <a:r>
              <a:rPr lang="en-US" b="1" i="1" dirty="0" err="1"/>
              <a:t>nhấn</a:t>
            </a:r>
            <a:r>
              <a:rPr lang="en-US" b="1" i="1" dirty="0"/>
              <a:t> </a:t>
            </a:r>
            <a:r>
              <a:rPr lang="en-US" b="1" i="1" dirty="0" err="1"/>
              <a:t>số</a:t>
            </a:r>
            <a:r>
              <a:rPr lang="en-US" b="1" i="1" dirty="0"/>
              <a:t> ‘2’ </a:t>
            </a:r>
            <a:r>
              <a:rPr lang="en-US" b="1" i="1" dirty="0" err="1"/>
              <a:t>để</a:t>
            </a:r>
            <a:r>
              <a:rPr lang="en-US" b="1" i="1" dirty="0"/>
              <a:t> </a:t>
            </a:r>
            <a:r>
              <a:rPr lang="en-US" b="1" i="1" dirty="0" err="1"/>
              <a:t>sửa</a:t>
            </a:r>
            <a:r>
              <a:rPr lang="en-US" b="1" i="1" dirty="0"/>
              <a:t> </a:t>
            </a:r>
            <a:r>
              <a:rPr lang="en-US" b="1" i="1" dirty="0" err="1"/>
              <a:t>lại</a:t>
            </a:r>
            <a:r>
              <a:rPr lang="en-US" b="1" i="1" dirty="0"/>
              <a:t> </a:t>
            </a:r>
            <a:r>
              <a:rPr lang="en-US" b="1" i="1" dirty="0" err="1"/>
              <a:t>thông</a:t>
            </a:r>
            <a:r>
              <a:rPr lang="en-US" b="1" i="1" dirty="0"/>
              <a:t> tin </a:t>
            </a:r>
            <a:r>
              <a:rPr lang="en-US" b="1" i="1" dirty="0" err="1"/>
              <a:t>này</a:t>
            </a:r>
            <a:r>
              <a:rPr lang="en-US" b="1" i="1" dirty="0"/>
              <a:t>.</a:t>
            </a:r>
            <a:endParaRPr lang="en-US" dirty="0"/>
          </a:p>
          <a:p>
            <a:pPr marL="285750" indent="-285750">
              <a:lnSpc>
                <a:spcPct val="90000"/>
              </a:lnSpc>
              <a:spcBef>
                <a:spcPts val="1200"/>
              </a:spcBef>
              <a:spcAft>
                <a:spcPts val="200"/>
              </a:spcAft>
              <a:buFont typeface="Arial"/>
              <a:buChar char="•"/>
            </a:pPr>
            <a:r>
              <a:rPr lang="en-US" b="1" dirty="0" err="1"/>
              <a:t>Nhấn</a:t>
            </a:r>
            <a:r>
              <a:rPr lang="en-US" b="1" dirty="0"/>
              <a:t> </a:t>
            </a:r>
            <a:r>
              <a:rPr lang="en-US" b="1" dirty="0" err="1"/>
              <a:t>số</a:t>
            </a:r>
            <a:r>
              <a:rPr lang="en-US" b="1" dirty="0"/>
              <a:t> ‘1’ </a:t>
            </a:r>
            <a:r>
              <a:rPr lang="en-US" dirty="0" err="1"/>
              <a:t>để</a:t>
            </a:r>
            <a:r>
              <a:rPr lang="en-US" dirty="0"/>
              <a:t> </a:t>
            </a:r>
            <a:r>
              <a:rPr lang="en-US" dirty="0" err="1"/>
              <a:t>xác</a:t>
            </a:r>
            <a:r>
              <a:rPr lang="en-US" dirty="0"/>
              <a:t> </a:t>
            </a:r>
            <a:r>
              <a:rPr lang="en-US" dirty="0" err="1"/>
              <a:t>nhận</a:t>
            </a:r>
            <a:r>
              <a:rPr lang="en-US" dirty="0"/>
              <a:t> </a:t>
            </a:r>
            <a:r>
              <a:rPr lang="en-US" dirty="0" err="1"/>
              <a:t>thông</a:t>
            </a:r>
            <a:r>
              <a:rPr lang="en-US" dirty="0"/>
              <a:t> tin check-out </a:t>
            </a:r>
            <a:r>
              <a:rPr lang="en-US" dirty="0" err="1"/>
              <a:t>là</a:t>
            </a:r>
            <a:r>
              <a:rPr lang="en-US" dirty="0"/>
              <a:t> </a:t>
            </a:r>
            <a:r>
              <a:rPr lang="en-US" dirty="0" err="1"/>
              <a:t>đúng</a:t>
            </a:r>
            <a:r>
              <a:rPr lang="en-US" dirty="0"/>
              <a:t>.</a:t>
            </a:r>
          </a:p>
          <a:p>
            <a:endParaRPr lang="en-US" dirty="0">
              <a:cs typeface="Calibri"/>
            </a:endParaRPr>
          </a:p>
        </p:txBody>
      </p:sp>
    </p:spTree>
    <p:extLst>
      <p:ext uri="{BB962C8B-B14F-4D97-AF65-F5344CB8AC3E}">
        <p14:creationId xmlns:p14="http://schemas.microsoft.com/office/powerpoint/2010/main" val="3575904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spcAft>
                <a:spcPts val="200"/>
              </a:spcAft>
              <a:buFont typeface="Arial"/>
              <a:buChar char="•"/>
            </a:pPr>
            <a:r>
              <a:rPr lang="en-US" dirty="0"/>
              <a:t>TTS </a:t>
            </a:r>
            <a:r>
              <a:rPr lang="en-US" dirty="0" err="1"/>
              <a:t>sẽ</a:t>
            </a:r>
            <a:r>
              <a:rPr lang="en-US" dirty="0"/>
              <a:t> </a:t>
            </a:r>
            <a:r>
              <a:rPr lang="en-US" dirty="0" err="1"/>
              <a:t>yêu</a:t>
            </a:r>
            <a:r>
              <a:rPr lang="en-US" dirty="0"/>
              <a:t> </a:t>
            </a:r>
            <a:r>
              <a:rPr lang="en-US" dirty="0" err="1"/>
              <a:t>cầu</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nhập</a:t>
            </a:r>
            <a:r>
              <a:rPr lang="en-US" dirty="0"/>
              <a:t> </a:t>
            </a:r>
            <a:r>
              <a:rPr lang="en-US" dirty="0" err="1"/>
              <a:t>giờ</a:t>
            </a:r>
            <a:r>
              <a:rPr lang="en-US" dirty="0"/>
              <a:t> </a:t>
            </a:r>
            <a:r>
              <a:rPr lang="en-US" dirty="0" err="1"/>
              <a:t>làm</a:t>
            </a:r>
            <a:r>
              <a:rPr lang="en-US" dirty="0"/>
              <a:t> </a:t>
            </a:r>
            <a:r>
              <a:rPr lang="en-US" dirty="0" err="1"/>
              <a:t>việc</a:t>
            </a:r>
            <a:r>
              <a:rPr lang="en-US" dirty="0"/>
              <a:t> </a:t>
            </a:r>
            <a:r>
              <a:rPr lang="en-US" dirty="0" err="1"/>
              <a:t>trong</a:t>
            </a:r>
            <a:r>
              <a:rPr lang="en-US" dirty="0"/>
              <a:t> </a:t>
            </a:r>
            <a:r>
              <a:rPr lang="en-US" dirty="0" err="1"/>
              <a:t>ngày</a:t>
            </a:r>
            <a:r>
              <a:rPr lang="en-US" dirty="0"/>
              <a:t> </a:t>
            </a:r>
            <a:r>
              <a:rPr lang="en-US" dirty="0" err="1"/>
              <a:t>bằng</a:t>
            </a:r>
            <a:r>
              <a:rPr lang="en-US" dirty="0"/>
              <a:t> </a:t>
            </a:r>
            <a:r>
              <a:rPr lang="en-US" dirty="0" err="1"/>
              <a:t>lời</a:t>
            </a:r>
            <a:r>
              <a:rPr lang="en-US" dirty="0"/>
              <a:t> </a:t>
            </a:r>
            <a:r>
              <a:rPr lang="en-US" dirty="0" err="1"/>
              <a:t>nhắc</a:t>
            </a:r>
            <a:r>
              <a:rPr lang="en-US" dirty="0"/>
              <a:t> </a:t>
            </a:r>
            <a:r>
              <a:rPr lang="en-US" dirty="0" err="1"/>
              <a:t>nhở</a:t>
            </a:r>
            <a:r>
              <a:rPr lang="en-US" dirty="0"/>
              <a:t> </a:t>
            </a:r>
            <a:r>
              <a:rPr lang="en-US" dirty="0" err="1"/>
              <a:t>sau</a:t>
            </a:r>
            <a:r>
              <a:rPr lang="en-US" dirty="0"/>
              <a:t> </a:t>
            </a:r>
            <a:r>
              <a:rPr lang="en-US" dirty="0" err="1"/>
              <a:t>đây</a:t>
            </a:r>
            <a:r>
              <a:rPr lang="en-US" dirty="0"/>
              <a:t>:</a:t>
            </a:r>
          </a:p>
          <a:p>
            <a:pPr marL="285750" indent="-285750">
              <a:lnSpc>
                <a:spcPct val="90000"/>
              </a:lnSpc>
              <a:spcBef>
                <a:spcPts val="1200"/>
              </a:spcBef>
              <a:spcAft>
                <a:spcPts val="200"/>
              </a:spcAft>
              <a:buFont typeface="Arial"/>
              <a:buChar char="•"/>
            </a:pPr>
            <a:r>
              <a:rPr lang="en-US" b="1" i="1" dirty="0"/>
              <a:t>Xin </a:t>
            </a:r>
            <a:r>
              <a:rPr lang="en-US" b="1" i="1" dirty="0" err="1"/>
              <a:t>hãy</a:t>
            </a:r>
            <a:r>
              <a:rPr lang="en-US" b="1" i="1" dirty="0"/>
              <a:t> </a:t>
            </a:r>
            <a:r>
              <a:rPr lang="en-US" b="1" i="1" dirty="0" err="1"/>
              <a:t>nhập</a:t>
            </a:r>
            <a:r>
              <a:rPr lang="en-US" b="1" i="1" dirty="0"/>
              <a:t> </a:t>
            </a:r>
            <a:r>
              <a:rPr lang="en-US" b="1" i="1" dirty="0" err="1"/>
              <a:t>số</a:t>
            </a:r>
            <a:r>
              <a:rPr lang="en-US" b="1" i="1" dirty="0"/>
              <a:t> </a:t>
            </a:r>
            <a:r>
              <a:rPr lang="en-US" b="1" i="1" dirty="0" err="1"/>
              <a:t>giờ</a:t>
            </a:r>
            <a:r>
              <a:rPr lang="en-US" b="1" i="1" dirty="0"/>
              <a:t> </a:t>
            </a:r>
            <a:r>
              <a:rPr lang="en-US" b="1" i="1" dirty="0" err="1"/>
              <a:t>quý</a:t>
            </a:r>
            <a:r>
              <a:rPr lang="en-US" b="1" i="1" dirty="0"/>
              <a:t> </a:t>
            </a:r>
            <a:r>
              <a:rPr lang="en-US" b="1" i="1" dirty="0" err="1"/>
              <a:t>vị</a:t>
            </a:r>
            <a:r>
              <a:rPr lang="en-US" b="1" i="1" dirty="0"/>
              <a:t> </a:t>
            </a:r>
            <a:r>
              <a:rPr lang="en-US" b="1" i="1" dirty="0" err="1"/>
              <a:t>đã</a:t>
            </a:r>
            <a:r>
              <a:rPr lang="en-US" b="1" i="1" dirty="0"/>
              <a:t> </a:t>
            </a:r>
            <a:r>
              <a:rPr lang="en-US" b="1" i="1" dirty="0" err="1"/>
              <a:t>làm</a:t>
            </a:r>
            <a:r>
              <a:rPr lang="en-US" b="1" i="1" dirty="0"/>
              <a:t>, </a:t>
            </a:r>
            <a:r>
              <a:rPr lang="en-US" b="1" i="1" dirty="0" err="1"/>
              <a:t>dùng</a:t>
            </a:r>
            <a:r>
              <a:rPr lang="en-US" b="1" i="1" dirty="0"/>
              <a:t> </a:t>
            </a:r>
            <a:r>
              <a:rPr lang="en-US" b="1" i="1" dirty="0" err="1"/>
              <a:t>hai</a:t>
            </a:r>
            <a:r>
              <a:rPr lang="en-US" b="1" i="1" dirty="0"/>
              <a:t> </a:t>
            </a:r>
            <a:r>
              <a:rPr lang="en-US" b="1" i="1" dirty="0" err="1"/>
              <a:t>chữ</a:t>
            </a:r>
            <a:r>
              <a:rPr lang="en-US" b="1" i="1" dirty="0"/>
              <a:t> </a:t>
            </a:r>
            <a:r>
              <a:rPr lang="en-US" b="1" i="1" dirty="0" err="1"/>
              <a:t>số</a:t>
            </a:r>
            <a:r>
              <a:rPr lang="en-US" b="1" i="1" dirty="0"/>
              <a:t>. </a:t>
            </a:r>
            <a:r>
              <a:rPr lang="en-US" b="1" i="1" dirty="0" err="1"/>
              <a:t>Ví</a:t>
            </a:r>
            <a:r>
              <a:rPr lang="en-US" b="1" i="1" dirty="0"/>
              <a:t> </a:t>
            </a:r>
            <a:r>
              <a:rPr lang="en-US" b="1" i="1" dirty="0" err="1"/>
              <a:t>dụ</a:t>
            </a:r>
            <a:r>
              <a:rPr lang="en-US" b="1" i="1" dirty="0"/>
              <a:t>, </a:t>
            </a:r>
            <a:r>
              <a:rPr lang="en-US" b="1" i="1" dirty="0" err="1"/>
              <a:t>nếu</a:t>
            </a:r>
            <a:r>
              <a:rPr lang="en-US" b="1" i="1" dirty="0"/>
              <a:t> </a:t>
            </a:r>
            <a:r>
              <a:rPr lang="en-US" b="1" i="1" dirty="0" err="1"/>
              <a:t>quý</a:t>
            </a:r>
            <a:r>
              <a:rPr lang="en-US" b="1" i="1" dirty="0"/>
              <a:t> </a:t>
            </a:r>
            <a:r>
              <a:rPr lang="en-US" b="1" i="1" dirty="0" err="1"/>
              <a:t>vị</a:t>
            </a:r>
            <a:r>
              <a:rPr lang="en-US" b="1" i="1" dirty="0"/>
              <a:t> </a:t>
            </a:r>
            <a:r>
              <a:rPr lang="en-US" b="1" i="1" dirty="0" err="1"/>
              <a:t>làm</a:t>
            </a:r>
            <a:r>
              <a:rPr lang="en-US" b="1" i="1" dirty="0"/>
              <a:t> </a:t>
            </a:r>
            <a:r>
              <a:rPr lang="en-US" b="1" i="1" dirty="0" err="1"/>
              <a:t>bốn</a:t>
            </a:r>
            <a:r>
              <a:rPr lang="en-US" b="1" i="1" dirty="0"/>
              <a:t> </a:t>
            </a:r>
            <a:r>
              <a:rPr lang="en-US" b="1" i="1" dirty="0" err="1"/>
              <a:t>tiếng</a:t>
            </a:r>
            <a:r>
              <a:rPr lang="en-US" b="1" i="1" dirty="0"/>
              <a:t>, </a:t>
            </a:r>
            <a:r>
              <a:rPr lang="en-US" b="1" i="1" dirty="0" err="1"/>
              <a:t>quý</a:t>
            </a:r>
            <a:r>
              <a:rPr lang="en-US" b="1" i="1" dirty="0"/>
              <a:t> </a:t>
            </a:r>
            <a:r>
              <a:rPr lang="en-US" b="1" i="1" dirty="0" err="1"/>
              <a:t>vị</a:t>
            </a:r>
            <a:r>
              <a:rPr lang="en-US" b="1" i="1" dirty="0"/>
              <a:t> </a:t>
            </a:r>
            <a:r>
              <a:rPr lang="en-US" b="1" i="1" dirty="0" err="1"/>
              <a:t>sẽ</a:t>
            </a:r>
            <a:r>
              <a:rPr lang="en-US" b="1" i="1" dirty="0"/>
              <a:t> </a:t>
            </a:r>
            <a:r>
              <a:rPr lang="en-US" b="1" i="1" dirty="0" err="1"/>
              <a:t>nhập</a:t>
            </a:r>
            <a:r>
              <a:rPr lang="en-US" b="1" i="1" dirty="0"/>
              <a:t> ‘04’. </a:t>
            </a:r>
            <a:r>
              <a:rPr lang="en-US" b="1" i="1" dirty="0" err="1"/>
              <a:t>Nhập</a:t>
            </a:r>
            <a:r>
              <a:rPr lang="en-US" b="1" i="1" dirty="0"/>
              <a:t> </a:t>
            </a:r>
            <a:r>
              <a:rPr lang="en-US" b="1" i="1" dirty="0" err="1"/>
              <a:t>số</a:t>
            </a:r>
            <a:r>
              <a:rPr lang="en-US" b="1" i="1" dirty="0"/>
              <a:t> </a:t>
            </a:r>
            <a:r>
              <a:rPr lang="en-US" b="1" i="1" dirty="0" err="1"/>
              <a:t>giờ</a:t>
            </a:r>
            <a:r>
              <a:rPr lang="en-US" b="1" i="1" dirty="0"/>
              <a:t> </a:t>
            </a:r>
            <a:r>
              <a:rPr lang="en-US" b="1" i="1" dirty="0" err="1"/>
              <a:t>quý</a:t>
            </a:r>
            <a:r>
              <a:rPr lang="en-US" b="1" i="1" dirty="0"/>
              <a:t> </a:t>
            </a:r>
            <a:r>
              <a:rPr lang="en-US" b="1" i="1" dirty="0" err="1"/>
              <a:t>vị</a:t>
            </a:r>
            <a:r>
              <a:rPr lang="en-US" b="1" i="1" dirty="0"/>
              <a:t> </a:t>
            </a:r>
            <a:r>
              <a:rPr lang="en-US" b="1" i="1" dirty="0" err="1"/>
              <a:t>đã</a:t>
            </a:r>
            <a:r>
              <a:rPr lang="en-US" b="1" i="1" dirty="0"/>
              <a:t> </a:t>
            </a:r>
            <a:r>
              <a:rPr lang="en-US" b="1" i="1" dirty="0" err="1"/>
              <a:t>làm</a:t>
            </a:r>
            <a:r>
              <a:rPr lang="en-US" b="1" i="1" dirty="0"/>
              <a:t> </a:t>
            </a:r>
            <a:r>
              <a:rPr lang="en-US" b="1" i="1" dirty="0" err="1"/>
              <a:t>rồi</a:t>
            </a:r>
            <a:r>
              <a:rPr lang="en-US" b="1" i="1" dirty="0"/>
              <a:t> </a:t>
            </a:r>
            <a:r>
              <a:rPr lang="en-US" b="1" i="1" dirty="0" err="1"/>
              <a:t>sau</a:t>
            </a:r>
            <a:r>
              <a:rPr lang="en-US" b="1" i="1" dirty="0"/>
              <a:t> </a:t>
            </a:r>
            <a:r>
              <a:rPr lang="en-US" b="1" i="1" dirty="0" err="1"/>
              <a:t>đó</a:t>
            </a:r>
            <a:r>
              <a:rPr lang="en-US" b="1" i="1" dirty="0"/>
              <a:t> </a:t>
            </a:r>
            <a:r>
              <a:rPr lang="en-US" b="1" i="1" dirty="0" err="1"/>
              <a:t>nhấn</a:t>
            </a:r>
            <a:r>
              <a:rPr lang="en-US" b="1" i="1" dirty="0"/>
              <a:t> </a:t>
            </a:r>
            <a:r>
              <a:rPr lang="en-US" b="1" i="1" dirty="0" err="1"/>
              <a:t>phím</a:t>
            </a:r>
            <a:r>
              <a:rPr lang="en-US" b="1" i="1" dirty="0"/>
              <a:t> </a:t>
            </a:r>
            <a:r>
              <a:rPr lang="en-US" b="1" i="1" dirty="0" err="1"/>
              <a:t>thăng</a:t>
            </a:r>
            <a:r>
              <a:rPr lang="en-US" b="1" i="1" dirty="0"/>
              <a:t> (#).</a:t>
            </a:r>
            <a:endParaRPr lang="en-US" dirty="0"/>
          </a:p>
          <a:p>
            <a:pPr marL="285750" indent="-285750">
              <a:lnSpc>
                <a:spcPct val="90000"/>
              </a:lnSpc>
              <a:spcBef>
                <a:spcPts val="1200"/>
              </a:spcBef>
              <a:spcAft>
                <a:spcPts val="200"/>
              </a:spcAft>
              <a:buFont typeface="Arial"/>
              <a:buChar char="•"/>
            </a:pPr>
            <a:r>
              <a:rPr lang="en-US" dirty="0" err="1"/>
              <a:t>Kế</a:t>
            </a:r>
            <a:r>
              <a:rPr lang="en-US" dirty="0"/>
              <a:t> </a:t>
            </a:r>
            <a:r>
              <a:rPr lang="en-US" dirty="0" err="1"/>
              <a:t>đó</a:t>
            </a:r>
            <a:r>
              <a:rPr lang="en-US" dirty="0"/>
              <a:t>, TTS </a:t>
            </a:r>
            <a:r>
              <a:rPr lang="en-US" dirty="0" err="1"/>
              <a:t>sẽ</a:t>
            </a:r>
            <a:r>
              <a:rPr lang="en-US" dirty="0"/>
              <a:t> </a:t>
            </a:r>
            <a:r>
              <a:rPr lang="en-US" dirty="0" err="1"/>
              <a:t>trình</a:t>
            </a:r>
            <a:r>
              <a:rPr lang="en-US" dirty="0"/>
              <a:t> </a:t>
            </a:r>
            <a:r>
              <a:rPr lang="en-US" dirty="0" err="1"/>
              <a:t>bày</a:t>
            </a:r>
            <a:r>
              <a:rPr lang="en-US" dirty="0"/>
              <a:t> </a:t>
            </a:r>
            <a:r>
              <a:rPr lang="en-US" dirty="0" err="1"/>
              <a:t>số</a:t>
            </a:r>
            <a:r>
              <a:rPr lang="en-US" dirty="0"/>
              <a:t> </a:t>
            </a:r>
            <a:r>
              <a:rPr lang="en-US" dirty="0" err="1"/>
              <a:t>giờ</a:t>
            </a:r>
            <a:r>
              <a:rPr lang="en-US" dirty="0"/>
              <a:t> </a:t>
            </a:r>
            <a:r>
              <a:rPr lang="en-US" dirty="0" err="1"/>
              <a:t>mà</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đã</a:t>
            </a:r>
            <a:r>
              <a:rPr lang="en-US" dirty="0"/>
              <a:t> </a:t>
            </a:r>
            <a:r>
              <a:rPr lang="en-US" dirty="0" err="1"/>
              <a:t>nhập</a:t>
            </a:r>
            <a:r>
              <a:rPr lang="en-US" dirty="0"/>
              <a:t> </a:t>
            </a:r>
            <a:r>
              <a:rPr lang="en-US" dirty="0" err="1"/>
              <a:t>và</a:t>
            </a:r>
            <a:r>
              <a:rPr lang="en-US" dirty="0"/>
              <a:t> </a:t>
            </a:r>
            <a:r>
              <a:rPr lang="en-US" dirty="0" err="1"/>
              <a:t>hỏi</a:t>
            </a:r>
            <a:r>
              <a:rPr lang="en-US" dirty="0"/>
              <a:t> </a:t>
            </a:r>
            <a:r>
              <a:rPr lang="en-US" dirty="0" err="1"/>
              <a:t>số</a:t>
            </a:r>
            <a:r>
              <a:rPr lang="en-US" dirty="0"/>
              <a:t> </a:t>
            </a:r>
            <a:r>
              <a:rPr lang="en-US" dirty="0" err="1"/>
              <a:t>giờ</a:t>
            </a:r>
            <a:r>
              <a:rPr lang="en-US" dirty="0"/>
              <a:t> </a:t>
            </a:r>
            <a:r>
              <a:rPr lang="en-US" dirty="0" err="1"/>
              <a:t>có</a:t>
            </a:r>
            <a:r>
              <a:rPr lang="en-US" dirty="0"/>
              <a:t> </a:t>
            </a:r>
            <a:r>
              <a:rPr lang="en-US" dirty="0" err="1"/>
              <a:t>đúng</a:t>
            </a:r>
            <a:r>
              <a:rPr lang="en-US" dirty="0"/>
              <a:t> </a:t>
            </a:r>
            <a:r>
              <a:rPr lang="en-US" dirty="0" err="1"/>
              <a:t>không</a:t>
            </a:r>
            <a:r>
              <a:rPr lang="en-US" dirty="0"/>
              <a:t> hay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có</a:t>
            </a:r>
            <a:r>
              <a:rPr lang="en-US" dirty="0"/>
              <a:t> </a:t>
            </a:r>
            <a:r>
              <a:rPr lang="en-US" dirty="0" err="1"/>
              <a:t>muốn</a:t>
            </a:r>
            <a:r>
              <a:rPr lang="en-US" dirty="0"/>
              <a:t> </a:t>
            </a:r>
            <a:r>
              <a:rPr lang="en-US" dirty="0" err="1"/>
              <a:t>sửa</a:t>
            </a:r>
            <a:r>
              <a:rPr lang="en-US" dirty="0"/>
              <a:t> </a:t>
            </a:r>
            <a:r>
              <a:rPr lang="en-US" dirty="0" err="1"/>
              <a:t>lại</a:t>
            </a:r>
            <a:r>
              <a:rPr lang="en-US" dirty="0"/>
              <a:t> </a:t>
            </a:r>
            <a:r>
              <a:rPr lang="en-US" dirty="0" err="1"/>
              <a:t>thông</a:t>
            </a:r>
            <a:r>
              <a:rPr lang="en-US" dirty="0"/>
              <a:t> tin </a:t>
            </a:r>
            <a:r>
              <a:rPr lang="en-US" dirty="0" err="1"/>
              <a:t>đã</a:t>
            </a:r>
            <a:r>
              <a:rPr lang="en-US" dirty="0"/>
              <a:t> </a:t>
            </a:r>
            <a:r>
              <a:rPr lang="en-US" dirty="0" err="1"/>
              <a:t>nhập</a:t>
            </a:r>
            <a:r>
              <a:rPr lang="en-US" dirty="0"/>
              <a:t> </a:t>
            </a:r>
            <a:r>
              <a:rPr lang="en-US" dirty="0" err="1"/>
              <a:t>không</a:t>
            </a:r>
            <a:r>
              <a:rPr lang="en-US" dirty="0"/>
              <a:t>. </a:t>
            </a:r>
            <a:r>
              <a:rPr lang="en-US" dirty="0" err="1"/>
              <a:t>Nếu</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xác</a:t>
            </a:r>
            <a:r>
              <a:rPr lang="en-US" dirty="0"/>
              <a:t> </a:t>
            </a:r>
            <a:r>
              <a:rPr lang="en-US" dirty="0" err="1"/>
              <a:t>nhận</a:t>
            </a:r>
            <a:r>
              <a:rPr lang="en-US" dirty="0"/>
              <a:t> </a:t>
            </a:r>
            <a:r>
              <a:rPr lang="en-US" dirty="0" err="1"/>
              <a:t>rằng</a:t>
            </a:r>
            <a:r>
              <a:rPr lang="en-US" dirty="0"/>
              <a:t> </a:t>
            </a:r>
            <a:r>
              <a:rPr lang="en-US" dirty="0" err="1"/>
              <a:t>số</a:t>
            </a:r>
            <a:r>
              <a:rPr lang="en-US" dirty="0"/>
              <a:t> </a:t>
            </a:r>
            <a:r>
              <a:rPr lang="en-US" dirty="0" err="1"/>
              <a:t>giờ</a:t>
            </a:r>
            <a:r>
              <a:rPr lang="en-US" dirty="0"/>
              <a:t> </a:t>
            </a:r>
            <a:r>
              <a:rPr lang="en-US" dirty="0" err="1"/>
              <a:t>họ</a:t>
            </a:r>
            <a:r>
              <a:rPr lang="en-US" dirty="0"/>
              <a:t> </a:t>
            </a:r>
            <a:r>
              <a:rPr lang="en-US" dirty="0" err="1"/>
              <a:t>nhập</a:t>
            </a:r>
            <a:r>
              <a:rPr lang="en-US" dirty="0"/>
              <a:t> </a:t>
            </a:r>
            <a:r>
              <a:rPr lang="en-US" dirty="0" err="1"/>
              <a:t>là</a:t>
            </a:r>
            <a:r>
              <a:rPr lang="en-US" dirty="0"/>
              <a:t> </a:t>
            </a:r>
            <a:r>
              <a:rPr lang="en-US" dirty="0" err="1"/>
              <a:t>đúng</a:t>
            </a:r>
            <a:r>
              <a:rPr lang="en-US" dirty="0"/>
              <a:t>, TTS </a:t>
            </a:r>
            <a:r>
              <a:rPr lang="en-US" dirty="0" err="1"/>
              <a:t>sẽ</a:t>
            </a:r>
            <a:r>
              <a:rPr lang="en-US" dirty="0"/>
              <a:t> </a:t>
            </a:r>
            <a:r>
              <a:rPr lang="en-US" dirty="0" err="1"/>
              <a:t>yêu</a:t>
            </a:r>
            <a:r>
              <a:rPr lang="en-US" dirty="0"/>
              <a:t> </a:t>
            </a:r>
            <a:r>
              <a:rPr lang="en-US" dirty="0" err="1"/>
              <a:t>cầu</a:t>
            </a:r>
            <a:r>
              <a:rPr lang="en-US" dirty="0"/>
              <a:t> </a:t>
            </a:r>
            <a:r>
              <a:rPr lang="en-US" dirty="0" err="1"/>
              <a:t>họ</a:t>
            </a:r>
            <a:r>
              <a:rPr lang="en-US" dirty="0"/>
              <a:t> </a:t>
            </a:r>
            <a:r>
              <a:rPr lang="en-US" dirty="0" err="1"/>
              <a:t>nhập</a:t>
            </a:r>
            <a:r>
              <a:rPr lang="en-US" dirty="0"/>
              <a:t> </a:t>
            </a:r>
            <a:r>
              <a:rPr lang="en-US" dirty="0" err="1"/>
              <a:t>số</a:t>
            </a:r>
            <a:r>
              <a:rPr lang="en-US" dirty="0"/>
              <a:t> </a:t>
            </a:r>
            <a:r>
              <a:rPr lang="en-US" dirty="0" err="1"/>
              <a:t>phút</a:t>
            </a:r>
            <a:r>
              <a:rPr lang="en-US" dirty="0"/>
              <a:t> </a:t>
            </a:r>
            <a:r>
              <a:rPr lang="en-US" dirty="0" err="1"/>
              <a:t>bằng</a:t>
            </a:r>
            <a:r>
              <a:rPr lang="en-US" dirty="0"/>
              <a:t> </a:t>
            </a:r>
            <a:r>
              <a:rPr lang="en-US" dirty="0" err="1"/>
              <a:t>lời</a:t>
            </a:r>
            <a:r>
              <a:rPr lang="en-US" dirty="0"/>
              <a:t> </a:t>
            </a:r>
            <a:r>
              <a:rPr lang="en-US" dirty="0" err="1"/>
              <a:t>nhắc</a:t>
            </a:r>
            <a:r>
              <a:rPr lang="en-US" dirty="0"/>
              <a:t> </a:t>
            </a:r>
            <a:r>
              <a:rPr lang="en-US" dirty="0" err="1"/>
              <a:t>nhở</a:t>
            </a:r>
            <a:r>
              <a:rPr lang="en-US" dirty="0"/>
              <a:t> </a:t>
            </a:r>
            <a:r>
              <a:rPr lang="en-US" dirty="0" err="1"/>
              <a:t>sau</a:t>
            </a:r>
            <a:r>
              <a:rPr lang="en-US" dirty="0"/>
              <a:t> </a:t>
            </a:r>
            <a:r>
              <a:rPr lang="en-US" dirty="0" err="1"/>
              <a:t>đây</a:t>
            </a:r>
            <a:r>
              <a:rPr lang="en-US" dirty="0"/>
              <a:t>:</a:t>
            </a:r>
          </a:p>
          <a:p>
            <a:pPr marL="285750" indent="-285750">
              <a:lnSpc>
                <a:spcPct val="90000"/>
              </a:lnSpc>
              <a:spcBef>
                <a:spcPts val="1200"/>
              </a:spcBef>
              <a:spcAft>
                <a:spcPts val="200"/>
              </a:spcAft>
              <a:buFont typeface="Arial"/>
              <a:buChar char="•"/>
            </a:pPr>
            <a:r>
              <a:rPr lang="en-US" b="1" i="1" dirty="0"/>
              <a:t>Xin </a:t>
            </a:r>
            <a:r>
              <a:rPr lang="en-US" b="1" i="1" dirty="0" err="1"/>
              <a:t>hãy</a:t>
            </a:r>
            <a:r>
              <a:rPr lang="en-US" b="1" i="1" dirty="0"/>
              <a:t> </a:t>
            </a:r>
            <a:r>
              <a:rPr lang="en-US" b="1" i="1" dirty="0" err="1"/>
              <a:t>nhập</a:t>
            </a:r>
            <a:r>
              <a:rPr lang="en-US" b="1" i="1" dirty="0"/>
              <a:t> </a:t>
            </a:r>
            <a:r>
              <a:rPr lang="en-US" b="1" i="1" dirty="0" err="1"/>
              <a:t>số</a:t>
            </a:r>
            <a:r>
              <a:rPr lang="en-US" b="1" i="1" dirty="0"/>
              <a:t> </a:t>
            </a:r>
            <a:r>
              <a:rPr lang="en-US" b="1" i="1" dirty="0" err="1"/>
              <a:t>phút</a:t>
            </a:r>
            <a:r>
              <a:rPr lang="en-US" b="1" i="1" dirty="0"/>
              <a:t> </a:t>
            </a:r>
            <a:r>
              <a:rPr lang="en-US" b="1" i="1" dirty="0" err="1"/>
              <a:t>quý</a:t>
            </a:r>
            <a:r>
              <a:rPr lang="en-US" b="1" i="1" dirty="0"/>
              <a:t> </a:t>
            </a:r>
            <a:r>
              <a:rPr lang="en-US" b="1" i="1" dirty="0" err="1"/>
              <a:t>vị</a:t>
            </a:r>
            <a:r>
              <a:rPr lang="en-US" b="1" i="1" dirty="0"/>
              <a:t> </a:t>
            </a:r>
            <a:r>
              <a:rPr lang="en-US" b="1" i="1" dirty="0" err="1"/>
              <a:t>đã</a:t>
            </a:r>
            <a:r>
              <a:rPr lang="en-US" b="1" i="1" dirty="0"/>
              <a:t> </a:t>
            </a:r>
            <a:r>
              <a:rPr lang="en-US" b="1" i="1" dirty="0" err="1"/>
              <a:t>làm</a:t>
            </a:r>
            <a:r>
              <a:rPr lang="en-US" b="1" i="1" dirty="0"/>
              <a:t>, </a:t>
            </a:r>
            <a:r>
              <a:rPr lang="en-US" b="1" i="1" dirty="0" err="1"/>
              <a:t>dùng</a:t>
            </a:r>
            <a:r>
              <a:rPr lang="en-US" b="1" i="1" dirty="0"/>
              <a:t> </a:t>
            </a:r>
            <a:r>
              <a:rPr lang="en-US" b="1" i="1" dirty="0" err="1"/>
              <a:t>hai</a:t>
            </a:r>
            <a:r>
              <a:rPr lang="en-US" b="1" i="1" dirty="0"/>
              <a:t> </a:t>
            </a:r>
            <a:r>
              <a:rPr lang="en-US" b="1" i="1" dirty="0" err="1"/>
              <a:t>chữ</a:t>
            </a:r>
            <a:r>
              <a:rPr lang="en-US" b="1" i="1" dirty="0"/>
              <a:t> </a:t>
            </a:r>
            <a:r>
              <a:rPr lang="en-US" b="1" i="1" dirty="0" err="1"/>
              <a:t>số</a:t>
            </a:r>
            <a:r>
              <a:rPr lang="en-US" b="1" i="1" dirty="0"/>
              <a:t>. </a:t>
            </a:r>
            <a:r>
              <a:rPr lang="en-US" b="1" i="1" dirty="0" err="1"/>
              <a:t>Ví</a:t>
            </a:r>
            <a:r>
              <a:rPr lang="en-US" b="1" i="1" dirty="0"/>
              <a:t> </a:t>
            </a:r>
            <a:r>
              <a:rPr lang="en-US" b="1" i="1" dirty="0" err="1"/>
              <a:t>dụ</a:t>
            </a:r>
            <a:r>
              <a:rPr lang="en-US" b="1" i="1" dirty="0"/>
              <a:t>, </a:t>
            </a:r>
            <a:r>
              <a:rPr lang="en-US" b="1" i="1" dirty="0" err="1"/>
              <a:t>nếu</a:t>
            </a:r>
            <a:r>
              <a:rPr lang="en-US" b="1" i="1" dirty="0"/>
              <a:t> </a:t>
            </a:r>
            <a:r>
              <a:rPr lang="en-US" b="1" i="1" dirty="0" err="1"/>
              <a:t>quý</a:t>
            </a:r>
            <a:r>
              <a:rPr lang="en-US" b="1" i="1" dirty="0"/>
              <a:t> </a:t>
            </a:r>
            <a:r>
              <a:rPr lang="en-US" b="1" i="1" dirty="0" err="1"/>
              <a:t>vị</a:t>
            </a:r>
            <a:r>
              <a:rPr lang="en-US" b="1" i="1" dirty="0"/>
              <a:t> </a:t>
            </a:r>
            <a:r>
              <a:rPr lang="en-US" b="1" i="1" dirty="0" err="1"/>
              <a:t>làm</a:t>
            </a:r>
            <a:r>
              <a:rPr lang="en-US" b="1" i="1" dirty="0"/>
              <a:t> </a:t>
            </a:r>
            <a:r>
              <a:rPr lang="en-US" b="1" i="1" dirty="0" err="1"/>
              <a:t>việc</a:t>
            </a:r>
            <a:r>
              <a:rPr lang="en-US" b="1" i="1" dirty="0"/>
              <a:t> 30 </a:t>
            </a:r>
            <a:r>
              <a:rPr lang="en-US" b="1" i="1" dirty="0" err="1"/>
              <a:t>phút</a:t>
            </a:r>
            <a:r>
              <a:rPr lang="en-US" b="1" i="1" dirty="0"/>
              <a:t>, </a:t>
            </a:r>
            <a:r>
              <a:rPr lang="en-US" b="1" i="1" dirty="0" err="1"/>
              <a:t>quý</a:t>
            </a:r>
            <a:r>
              <a:rPr lang="en-US" b="1" i="1" dirty="0"/>
              <a:t> </a:t>
            </a:r>
            <a:r>
              <a:rPr lang="en-US" b="1" i="1" dirty="0" err="1"/>
              <a:t>vị</a:t>
            </a:r>
            <a:r>
              <a:rPr lang="en-US" b="1" i="1" dirty="0"/>
              <a:t> </a:t>
            </a:r>
            <a:r>
              <a:rPr lang="en-US" b="1" i="1" dirty="0" err="1"/>
              <a:t>sẽ</a:t>
            </a:r>
            <a:r>
              <a:rPr lang="en-US" b="1" i="1" dirty="0"/>
              <a:t> </a:t>
            </a:r>
            <a:r>
              <a:rPr lang="en-US" b="1" i="1" dirty="0" err="1"/>
              <a:t>nhập</a:t>
            </a:r>
            <a:r>
              <a:rPr lang="en-US" b="1" i="1" dirty="0"/>
              <a:t> ‘30’. </a:t>
            </a:r>
            <a:r>
              <a:rPr lang="en-US" b="1" i="1" dirty="0" err="1"/>
              <a:t>Nhập</a:t>
            </a:r>
            <a:r>
              <a:rPr lang="en-US" b="1" i="1" dirty="0"/>
              <a:t> </a:t>
            </a:r>
            <a:r>
              <a:rPr lang="en-US" b="1" i="1" dirty="0" err="1"/>
              <a:t>số</a:t>
            </a:r>
            <a:r>
              <a:rPr lang="en-US" b="1" i="1" dirty="0"/>
              <a:t> </a:t>
            </a:r>
            <a:r>
              <a:rPr lang="en-US" b="1" i="1" dirty="0" err="1"/>
              <a:t>phút</a:t>
            </a:r>
            <a:r>
              <a:rPr lang="en-US" b="1" i="1" dirty="0"/>
              <a:t> </a:t>
            </a:r>
            <a:r>
              <a:rPr lang="en-US" b="1" i="1" dirty="0" err="1"/>
              <a:t>quý</a:t>
            </a:r>
            <a:r>
              <a:rPr lang="en-US" b="1" i="1" dirty="0"/>
              <a:t> </a:t>
            </a:r>
            <a:r>
              <a:rPr lang="en-US" b="1" i="1" dirty="0" err="1"/>
              <a:t>vị</a:t>
            </a:r>
            <a:r>
              <a:rPr lang="en-US" b="1" i="1" dirty="0"/>
              <a:t> </a:t>
            </a:r>
            <a:r>
              <a:rPr lang="en-US" b="1" i="1" dirty="0" err="1"/>
              <a:t>đã</a:t>
            </a:r>
            <a:r>
              <a:rPr lang="en-US" b="1" i="1" dirty="0"/>
              <a:t> </a:t>
            </a:r>
            <a:r>
              <a:rPr lang="en-US" b="1" i="1" dirty="0" err="1"/>
              <a:t>làm</a:t>
            </a:r>
            <a:r>
              <a:rPr lang="en-US" b="1" i="1" dirty="0"/>
              <a:t> </a:t>
            </a:r>
            <a:r>
              <a:rPr lang="en-US" b="1" i="1" dirty="0" err="1"/>
              <a:t>việc</a:t>
            </a:r>
            <a:r>
              <a:rPr lang="en-US" b="1" i="1" dirty="0"/>
              <a:t> </a:t>
            </a:r>
            <a:r>
              <a:rPr lang="en-US" b="1" i="1" dirty="0" err="1"/>
              <a:t>rồi</a:t>
            </a:r>
            <a:r>
              <a:rPr lang="en-US" b="1" i="1" dirty="0"/>
              <a:t> </a:t>
            </a:r>
            <a:r>
              <a:rPr lang="en-US" b="1" i="1" dirty="0" err="1"/>
              <a:t>sau</a:t>
            </a:r>
            <a:r>
              <a:rPr lang="en-US" b="1" i="1" dirty="0"/>
              <a:t> </a:t>
            </a:r>
            <a:r>
              <a:rPr lang="en-US" b="1" i="1" dirty="0" err="1"/>
              <a:t>đó</a:t>
            </a:r>
            <a:r>
              <a:rPr lang="en-US" b="1" i="1" dirty="0"/>
              <a:t> </a:t>
            </a:r>
            <a:r>
              <a:rPr lang="en-US" b="1" i="1" dirty="0" err="1"/>
              <a:t>nhấn</a:t>
            </a:r>
            <a:r>
              <a:rPr lang="en-US" b="1" i="1" dirty="0"/>
              <a:t> </a:t>
            </a:r>
            <a:r>
              <a:rPr lang="en-US" b="1" i="1" dirty="0" err="1"/>
              <a:t>phím</a:t>
            </a:r>
            <a:r>
              <a:rPr lang="en-US" b="1" i="1" dirty="0"/>
              <a:t> </a:t>
            </a:r>
            <a:r>
              <a:rPr lang="en-US" b="1" i="1" dirty="0" err="1"/>
              <a:t>thăng</a:t>
            </a:r>
            <a:r>
              <a:rPr lang="en-US" b="1" i="1" dirty="0"/>
              <a:t> (#).</a:t>
            </a:r>
            <a:endParaRPr lang="en-US" dirty="0"/>
          </a:p>
          <a:p>
            <a:pPr marL="285750" indent="-285750" algn="just">
              <a:lnSpc>
                <a:spcPct val="90000"/>
              </a:lnSpc>
              <a:spcBef>
                <a:spcPts val="1200"/>
              </a:spcBef>
              <a:spcAft>
                <a:spcPts val="200"/>
              </a:spcAft>
              <a:buFont typeface="Arial"/>
              <a:buChar char="•"/>
            </a:pPr>
            <a:r>
              <a:rPr lang="en-US" dirty="0"/>
              <a:t>TTS </a:t>
            </a:r>
            <a:r>
              <a:rPr lang="en-US" dirty="0" err="1"/>
              <a:t>sẽ</a:t>
            </a:r>
            <a:r>
              <a:rPr lang="en-US" dirty="0"/>
              <a:t> </a:t>
            </a:r>
            <a:r>
              <a:rPr lang="en-US" dirty="0" err="1"/>
              <a:t>trình</a:t>
            </a:r>
            <a:r>
              <a:rPr lang="en-US" dirty="0"/>
              <a:t> </a:t>
            </a:r>
            <a:r>
              <a:rPr lang="en-US" dirty="0" err="1"/>
              <a:t>bày</a:t>
            </a:r>
            <a:r>
              <a:rPr lang="en-US" dirty="0"/>
              <a:t> </a:t>
            </a:r>
            <a:r>
              <a:rPr lang="en-US" dirty="0" err="1"/>
              <a:t>số</a:t>
            </a:r>
            <a:r>
              <a:rPr lang="en-US" dirty="0"/>
              <a:t> </a:t>
            </a:r>
            <a:r>
              <a:rPr lang="en-US" dirty="0" err="1"/>
              <a:t>phút</a:t>
            </a:r>
            <a:r>
              <a:rPr lang="en-US" dirty="0"/>
              <a:t> </a:t>
            </a:r>
            <a:r>
              <a:rPr lang="en-US" dirty="0" err="1"/>
              <a:t>đã</a:t>
            </a:r>
            <a:r>
              <a:rPr lang="en-US" dirty="0"/>
              <a:t> </a:t>
            </a:r>
            <a:r>
              <a:rPr lang="en-US" dirty="0" err="1"/>
              <a:t>nhập</a:t>
            </a:r>
            <a:r>
              <a:rPr lang="en-US" dirty="0"/>
              <a:t> </a:t>
            </a:r>
            <a:r>
              <a:rPr lang="en-US" dirty="0" err="1"/>
              <a:t>và</a:t>
            </a:r>
            <a:r>
              <a:rPr lang="en-US" dirty="0"/>
              <a:t> </a:t>
            </a:r>
            <a:r>
              <a:rPr lang="en-US" dirty="0" err="1"/>
              <a:t>hỏi</a:t>
            </a:r>
            <a:r>
              <a:rPr lang="en-US" dirty="0"/>
              <a:t> </a:t>
            </a:r>
            <a:r>
              <a:rPr lang="en-US" dirty="0" err="1"/>
              <a:t>có</a:t>
            </a:r>
            <a:r>
              <a:rPr lang="en-US" dirty="0"/>
              <a:t> </a:t>
            </a:r>
            <a:r>
              <a:rPr lang="en-US" dirty="0" err="1"/>
              <a:t>đúng</a:t>
            </a:r>
            <a:r>
              <a:rPr lang="en-US" dirty="0"/>
              <a:t> hay </a:t>
            </a:r>
            <a:r>
              <a:rPr lang="en-US" dirty="0" err="1"/>
              <a:t>không</a:t>
            </a:r>
            <a:r>
              <a:rPr lang="en-US" dirty="0"/>
              <a:t> </a:t>
            </a:r>
            <a:r>
              <a:rPr lang="en-US" dirty="0" err="1"/>
              <a:t>hoặc</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có</a:t>
            </a:r>
            <a:r>
              <a:rPr lang="en-US" dirty="0"/>
              <a:t> </a:t>
            </a:r>
            <a:r>
              <a:rPr lang="en-US" dirty="0" err="1"/>
              <a:t>muốn</a:t>
            </a:r>
            <a:r>
              <a:rPr lang="en-US" dirty="0"/>
              <a:t> </a:t>
            </a:r>
            <a:r>
              <a:rPr lang="en-US" dirty="0" err="1"/>
              <a:t>sửa</a:t>
            </a:r>
            <a:r>
              <a:rPr lang="en-US" dirty="0"/>
              <a:t> </a:t>
            </a:r>
            <a:r>
              <a:rPr lang="en-US" dirty="0" err="1"/>
              <a:t>lại</a:t>
            </a:r>
            <a:r>
              <a:rPr lang="en-US" dirty="0"/>
              <a:t> </a:t>
            </a:r>
            <a:r>
              <a:rPr lang="en-US" dirty="0" err="1"/>
              <a:t>thông</a:t>
            </a:r>
            <a:r>
              <a:rPr lang="en-US" dirty="0"/>
              <a:t> tin </a:t>
            </a:r>
            <a:r>
              <a:rPr lang="en-US" dirty="0" err="1"/>
              <a:t>này</a:t>
            </a:r>
            <a:r>
              <a:rPr lang="en-US" dirty="0"/>
              <a:t> hay </a:t>
            </a:r>
            <a:r>
              <a:rPr lang="en-US" dirty="0" err="1"/>
              <a:t>không</a:t>
            </a:r>
            <a:r>
              <a:rPr lang="en-US" dirty="0"/>
              <a:t>. </a:t>
            </a:r>
            <a:r>
              <a:rPr lang="en-US" dirty="0" err="1"/>
              <a:t>Nếu</a:t>
            </a:r>
            <a:r>
              <a:rPr lang="en-US" dirty="0"/>
              <a:t> </a:t>
            </a:r>
            <a:r>
              <a:rPr lang="en-US" dirty="0" err="1"/>
              <a:t>xác</a:t>
            </a:r>
            <a:r>
              <a:rPr lang="en-US" dirty="0"/>
              <a:t> </a:t>
            </a:r>
            <a:r>
              <a:rPr lang="en-US" dirty="0" err="1"/>
              <a:t>định</a:t>
            </a:r>
            <a:r>
              <a:rPr lang="en-US" dirty="0"/>
              <a:t> </a:t>
            </a:r>
            <a:r>
              <a:rPr lang="en-US" dirty="0" err="1"/>
              <a:t>số</a:t>
            </a:r>
            <a:r>
              <a:rPr lang="en-US" dirty="0"/>
              <a:t> </a:t>
            </a:r>
            <a:r>
              <a:rPr lang="en-US" dirty="0" err="1"/>
              <a:t>phút</a:t>
            </a:r>
            <a:r>
              <a:rPr lang="en-US" dirty="0"/>
              <a:t> </a:t>
            </a:r>
            <a:r>
              <a:rPr lang="en-US" dirty="0" err="1"/>
              <a:t>là</a:t>
            </a:r>
            <a:r>
              <a:rPr lang="en-US" dirty="0"/>
              <a:t> </a:t>
            </a:r>
            <a:r>
              <a:rPr lang="en-US" dirty="0" err="1"/>
              <a:t>đúng</a:t>
            </a:r>
            <a:r>
              <a:rPr lang="en-US" dirty="0"/>
              <a:t>, TTS </a:t>
            </a:r>
            <a:r>
              <a:rPr lang="en-US" dirty="0" err="1"/>
              <a:t>sẽ</a:t>
            </a:r>
            <a:r>
              <a:rPr lang="en-US" dirty="0"/>
              <a:t> </a:t>
            </a:r>
            <a:r>
              <a:rPr lang="en-US" dirty="0" err="1"/>
              <a:t>lưu</a:t>
            </a:r>
            <a:r>
              <a:rPr lang="en-US" dirty="0"/>
              <a:t> </a:t>
            </a:r>
            <a:r>
              <a:rPr lang="en-US" dirty="0" err="1"/>
              <a:t>lại</a:t>
            </a:r>
            <a:r>
              <a:rPr lang="en-US" dirty="0"/>
              <a:t> </a:t>
            </a:r>
            <a:r>
              <a:rPr lang="en-US" dirty="0" err="1"/>
              <a:t>thông</a:t>
            </a:r>
            <a:r>
              <a:rPr lang="en-US" dirty="0"/>
              <a:t> tin </a:t>
            </a:r>
            <a:r>
              <a:rPr lang="en-US" dirty="0" err="1"/>
              <a:t>và</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quay </a:t>
            </a:r>
            <a:r>
              <a:rPr lang="en-US" dirty="0" err="1"/>
              <a:t>trở</a:t>
            </a:r>
            <a:r>
              <a:rPr lang="en-US" dirty="0"/>
              <a:t> </a:t>
            </a:r>
            <a:r>
              <a:rPr lang="en-US" dirty="0" err="1"/>
              <a:t>lại</a:t>
            </a:r>
            <a:r>
              <a:rPr lang="en-US" dirty="0"/>
              <a:t> </a:t>
            </a:r>
            <a:r>
              <a:rPr lang="en-US" dirty="0" err="1"/>
              <a:t>lệnh</a:t>
            </a:r>
            <a:r>
              <a:rPr lang="en-US" dirty="0"/>
              <a:t> </a:t>
            </a:r>
            <a:r>
              <a:rPr lang="en-US" dirty="0" err="1"/>
              <a:t>đơn</a:t>
            </a:r>
            <a:r>
              <a:rPr lang="en-US" dirty="0"/>
              <a:t> Activity.</a:t>
            </a:r>
          </a:p>
          <a:p>
            <a:pPr marL="285750" indent="-285750" algn="just">
              <a:lnSpc>
                <a:spcPct val="90000"/>
              </a:lnSpc>
              <a:spcBef>
                <a:spcPts val="1200"/>
              </a:spcBef>
              <a:spcAft>
                <a:spcPts val="200"/>
              </a:spcAft>
              <a:buFont typeface="Arial"/>
              <a:buChar char="•"/>
            </a:pPr>
            <a:r>
              <a:rPr lang="en-US" b="1" dirty="0" err="1"/>
              <a:t>Chúc</a:t>
            </a:r>
            <a:r>
              <a:rPr lang="en-US" b="1" dirty="0"/>
              <a:t> </a:t>
            </a:r>
            <a:r>
              <a:rPr lang="en-US" b="1" dirty="0" err="1"/>
              <a:t>mừng</a:t>
            </a:r>
            <a:r>
              <a:rPr lang="en-US" b="1" dirty="0"/>
              <a:t>! </a:t>
            </a:r>
            <a:r>
              <a:rPr lang="en-US" b="1" dirty="0" err="1"/>
              <a:t>Quý</a:t>
            </a:r>
            <a:r>
              <a:rPr lang="en-US" b="1" dirty="0"/>
              <a:t> </a:t>
            </a:r>
            <a:r>
              <a:rPr lang="en-US" b="1" dirty="0" err="1"/>
              <a:t>vị</a:t>
            </a:r>
            <a:r>
              <a:rPr lang="en-US" b="1" dirty="0"/>
              <a:t> </a:t>
            </a:r>
            <a:r>
              <a:rPr lang="en-US" b="1" dirty="0" err="1"/>
              <a:t>đã</a:t>
            </a:r>
            <a:r>
              <a:rPr lang="en-US" b="1" dirty="0"/>
              <a:t> </a:t>
            </a:r>
            <a:r>
              <a:rPr lang="en-US" b="1" dirty="0" err="1"/>
              <a:t>thành</a:t>
            </a:r>
            <a:r>
              <a:rPr lang="en-US" b="1" dirty="0"/>
              <a:t> </a:t>
            </a:r>
            <a:r>
              <a:rPr lang="en-US" b="1" dirty="0" err="1"/>
              <a:t>công</a:t>
            </a:r>
            <a:r>
              <a:rPr lang="en-US" b="1" dirty="0"/>
              <a:t> </a:t>
            </a:r>
            <a:r>
              <a:rPr lang="en-US" b="1" dirty="0" err="1"/>
              <a:t>bấm</a:t>
            </a:r>
            <a:r>
              <a:rPr lang="en-US" b="1" dirty="0"/>
              <a:t> </a:t>
            </a:r>
            <a:r>
              <a:rPr lang="en-US" b="1" dirty="0" err="1"/>
              <a:t>giờ</a:t>
            </a:r>
            <a:r>
              <a:rPr lang="en-US" b="1" dirty="0"/>
              <a:t> </a:t>
            </a:r>
            <a:r>
              <a:rPr lang="en-US" b="1" dirty="0" err="1"/>
              <a:t>kết</a:t>
            </a:r>
            <a:r>
              <a:rPr lang="en-US" b="1" dirty="0"/>
              <a:t> </a:t>
            </a:r>
            <a:r>
              <a:rPr lang="en-US" b="1" dirty="0" err="1"/>
              <a:t>thúc</a:t>
            </a:r>
            <a:r>
              <a:rPr lang="en-US" b="1" dirty="0"/>
              <a:t> </a:t>
            </a:r>
            <a:r>
              <a:rPr lang="en-US" b="1" dirty="0" err="1"/>
              <a:t>cho</a:t>
            </a:r>
            <a:r>
              <a:rPr lang="en-US" b="1" dirty="0"/>
              <a:t> </a:t>
            </a:r>
            <a:r>
              <a:rPr lang="en-US" b="1" dirty="0" err="1"/>
              <a:t>người</a:t>
            </a:r>
            <a:r>
              <a:rPr lang="en-US" b="1" dirty="0"/>
              <a:t> </a:t>
            </a:r>
            <a:r>
              <a:rPr lang="en-US" b="1" dirty="0" err="1"/>
              <a:t>thụ</a:t>
            </a:r>
            <a:r>
              <a:rPr lang="en-US" b="1" dirty="0"/>
              <a:t> </a:t>
            </a:r>
            <a:r>
              <a:rPr lang="en-US" b="1" dirty="0" err="1"/>
              <a:t>hưởng</a:t>
            </a:r>
            <a:r>
              <a:rPr lang="en-US" b="1" dirty="0"/>
              <a:t> </a:t>
            </a:r>
            <a:r>
              <a:rPr lang="en-US" b="1" dirty="0" err="1"/>
              <a:t>chương</a:t>
            </a:r>
            <a:r>
              <a:rPr lang="en-US" b="1" dirty="0"/>
              <a:t> </a:t>
            </a:r>
            <a:r>
              <a:rPr lang="en-US" b="1" dirty="0" err="1"/>
              <a:t>trình</a:t>
            </a:r>
            <a:r>
              <a:rPr lang="en-US" b="1" dirty="0"/>
              <a:t> </a:t>
            </a:r>
            <a:r>
              <a:rPr lang="en-US" b="1" dirty="0" err="1"/>
              <a:t>này</a:t>
            </a:r>
            <a:r>
              <a:rPr lang="en-US" b="1" dirty="0"/>
              <a:t>.</a:t>
            </a:r>
            <a:endParaRPr lang="en-US" dirty="0"/>
          </a:p>
          <a:p>
            <a:pPr marL="285750" indent="-285750">
              <a:lnSpc>
                <a:spcPct val="90000"/>
              </a:lnSpc>
              <a:spcBef>
                <a:spcPts val="1200"/>
              </a:spcBef>
              <a:spcAft>
                <a:spcPts val="200"/>
              </a:spcAft>
              <a:buFont typeface="Arial"/>
              <a:buChar char="•"/>
            </a:pPr>
            <a:endParaRPr lang="en-US" dirty="0"/>
          </a:p>
          <a:p>
            <a:endParaRPr lang="en-US" dirty="0">
              <a:cs typeface="Calibri"/>
            </a:endParaRPr>
          </a:p>
        </p:txBody>
      </p:sp>
    </p:spTree>
    <p:extLst>
      <p:ext uri="{BB962C8B-B14F-4D97-AF65-F5344CB8AC3E}">
        <p14:creationId xmlns:p14="http://schemas.microsoft.com/office/powerpoint/2010/main" val="1429332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DD5B4-B679-4383-B580-E50DAE10C556}" type="slidenum">
              <a:rPr lang="en-ID" smtClean="0"/>
              <a:t>36</a:t>
            </a:fld>
            <a:endParaRPr lang="en-ID"/>
          </a:p>
        </p:txBody>
      </p:sp>
    </p:spTree>
    <p:extLst>
      <p:ext uri="{BB962C8B-B14F-4D97-AF65-F5344CB8AC3E}">
        <p14:creationId xmlns:p14="http://schemas.microsoft.com/office/powerpoint/2010/main" val="3126810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Nói: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Cổng Thông Tin Dịch Vụ Điện Tử đã được sửa đổi để bao gồm lựa chọn Check-In-Out để nhà cung cấp dịch vụ có thể dễ dàng check-in và check-out khi sử dụng tài khoản ESP của họ.  Để sử dụng lựa chọn ESP để </a:t>
            </a:r>
            <a:r>
              <a:rPr lang="en-US" sz="1200" b="1" kern="1200" dirty="0">
                <a:solidFill>
                  <a:schemeClr val="tx1"/>
                </a:solidFill>
                <a:effectLst/>
                <a:latin typeface="+mn-lt"/>
                <a:ea typeface="+mn-ea"/>
                <a:cs typeface="+mn-cs"/>
              </a:rPr>
              <a:t>check-in</a:t>
            </a:r>
            <a:r>
              <a:rPr lang="en-US" sz="1200" kern="1200" dirty="0">
                <a:solidFill>
                  <a:schemeClr val="tx1"/>
                </a:solidFill>
                <a:effectLst/>
                <a:latin typeface="+mn-lt"/>
                <a:ea typeface="+mn-ea"/>
                <a:cs typeface="+mn-cs"/>
              </a:rPr>
              <a:t>, nhà cung cấp dịch vụ IHSS/WPCS không sống cùng nhà phải:</a:t>
            </a:r>
            <a:endParaRPr lang="en-US" sz="1200" kern="1200" dirty="0">
              <a:solidFill>
                <a:schemeClr val="tx1"/>
              </a:solidFill>
              <a:effectLst/>
              <a:latin typeface="+mn-lt"/>
              <a:cs typeface="Calibri"/>
            </a:endParaRPr>
          </a:p>
          <a:p>
            <a:r>
              <a:rPr lang="en-US" dirty="0" err="1" smtClean="0"/>
              <a:t>Nhà</a:t>
            </a:r>
            <a:r>
              <a:rPr lang="en-US" baseline="0" dirty="0" smtClean="0"/>
              <a:t> </a:t>
            </a:r>
            <a:r>
              <a:rPr lang="en-US" baseline="0" dirty="0" err="1" smtClean="0"/>
              <a:t>cung</a:t>
            </a:r>
            <a:r>
              <a:rPr lang="en-US" baseline="0" dirty="0" smtClean="0"/>
              <a:t> </a:t>
            </a:r>
            <a:r>
              <a:rPr lang="en-US" baseline="0" dirty="0" err="1" smtClean="0"/>
              <a:t>cấp</a:t>
            </a:r>
            <a:r>
              <a:rPr lang="en-US" baseline="0" dirty="0" smtClean="0"/>
              <a:t> </a:t>
            </a:r>
            <a:r>
              <a:rPr lang="en-US" baseline="0" dirty="0" err="1" smtClean="0"/>
              <a:t>dịch</a:t>
            </a:r>
            <a:r>
              <a:rPr lang="en-US" baseline="0" dirty="0" smtClean="0"/>
              <a:t> </a:t>
            </a:r>
            <a:r>
              <a:rPr lang="en-US" baseline="0" dirty="0" err="1" smtClean="0"/>
              <a:t>vụ</a:t>
            </a:r>
            <a:r>
              <a:rPr lang="en-US" baseline="0" dirty="0" smtClean="0"/>
              <a:t> </a:t>
            </a:r>
            <a:r>
              <a:rPr lang="en-US" baseline="0" dirty="0" err="1" smtClean="0"/>
              <a:t>phải</a:t>
            </a:r>
            <a:r>
              <a:rPr lang="en-US" baseline="0" dirty="0" smtClean="0"/>
              <a:t> </a:t>
            </a:r>
            <a:r>
              <a:rPr lang="en-US" baseline="0" dirty="0" err="1" smtClean="0"/>
              <a:t>đ</a:t>
            </a:r>
            <a:r>
              <a:rPr lang="en-US" dirty="0" err="1" smtClean="0"/>
              <a:t>ăng</a:t>
            </a:r>
            <a:r>
              <a:rPr lang="en-US" dirty="0" smtClean="0"/>
              <a:t> </a:t>
            </a:r>
            <a:r>
              <a:rPr lang="en-US" dirty="0"/>
              <a:t>nhập vào tài khoản ESP của họ. Một khi đăng nhập, ở trang đích họ sẽ chọn </a:t>
            </a:r>
            <a:r>
              <a:rPr lang="en-US" b="1" dirty="0"/>
              <a:t>đường dẫn liên </a:t>
            </a:r>
            <a:r>
              <a:rPr lang="en-US" b="1" dirty="0" err="1"/>
              <a:t>kết</a:t>
            </a:r>
            <a:r>
              <a:rPr lang="en-US" b="1" dirty="0"/>
              <a:t> </a:t>
            </a:r>
            <a:r>
              <a:rPr lang="en-US" b="1" dirty="0" smtClean="0"/>
              <a:t>Check-In/Out.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***Nhấp chuột để chuyển sang trang chiếu tiếp theo***</a:t>
            </a:r>
            <a:endParaRPr lang="en-US" sz="1200" kern="1200" dirty="0">
              <a:solidFill>
                <a:schemeClr val="tx1"/>
              </a:solidFill>
              <a:effectLst/>
              <a:latin typeface="+mn-lt"/>
              <a:cs typeface="Calibri" panose="020F0502020204030204"/>
            </a:endParaRPr>
          </a:p>
          <a:p>
            <a:endParaRPr lang="en-US" dirty="0"/>
          </a:p>
        </p:txBody>
      </p:sp>
    </p:spTree>
    <p:extLst>
      <p:ext uri="{BB962C8B-B14F-4D97-AF65-F5344CB8AC3E}">
        <p14:creationId xmlns:p14="http://schemas.microsoft.com/office/powerpoint/2010/main" val="328361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tới</a:t>
            </a:r>
            <a:r>
              <a:rPr lang="en-US" dirty="0"/>
              <a:t> </a:t>
            </a:r>
            <a:r>
              <a:rPr lang="en-US" b="1" dirty="0" err="1"/>
              <a:t>màn</a:t>
            </a:r>
            <a:r>
              <a:rPr lang="en-US" b="1" dirty="0"/>
              <a:t> </a:t>
            </a:r>
            <a:r>
              <a:rPr lang="en-US" b="1" dirty="0" err="1"/>
              <a:t>hình</a:t>
            </a:r>
            <a:r>
              <a:rPr lang="en-US" b="1" dirty="0"/>
              <a:t> </a:t>
            </a:r>
            <a:r>
              <a:rPr lang="en-US" b="1" dirty="0" smtClean="0"/>
              <a:t>Check-In/Out</a:t>
            </a:r>
            <a:r>
              <a:rPr lang="en-US" dirty="0" smtClean="0"/>
              <a:t> </a:t>
            </a:r>
            <a:r>
              <a:rPr lang="en-US" dirty="0" err="1"/>
              <a:t>và</a:t>
            </a:r>
            <a:r>
              <a:rPr lang="en-US" dirty="0"/>
              <a:t> </a:t>
            </a:r>
            <a:r>
              <a:rPr lang="en-US" dirty="0" err="1"/>
              <a:t>sẽ</a:t>
            </a:r>
            <a:r>
              <a:rPr lang="en-US" dirty="0"/>
              <a:t> </a:t>
            </a:r>
            <a:r>
              <a:rPr lang="en-US" dirty="0" err="1"/>
              <a:t>được</a:t>
            </a:r>
            <a:r>
              <a:rPr lang="en-US" dirty="0"/>
              <a:t> </a:t>
            </a:r>
            <a:r>
              <a:rPr lang="en-US" dirty="0" err="1"/>
              <a:t>yêu</a:t>
            </a:r>
            <a:r>
              <a:rPr lang="en-US" dirty="0"/>
              <a:t> </a:t>
            </a:r>
            <a:r>
              <a:rPr lang="en-US" dirty="0" err="1"/>
              <a:t>cầu</a:t>
            </a:r>
            <a:r>
              <a:rPr lang="en-US" dirty="0"/>
              <a:t> </a:t>
            </a:r>
            <a:r>
              <a:rPr lang="en-US" dirty="0" err="1"/>
              <a:t>chọn</a:t>
            </a:r>
            <a:r>
              <a:rPr lang="en-US" dirty="0"/>
              <a:t> </a:t>
            </a:r>
            <a:r>
              <a:rPr lang="en-US" dirty="0" err="1"/>
              <a:t>hành</a:t>
            </a:r>
            <a:r>
              <a:rPr lang="en-US" dirty="0"/>
              <a:t> </a:t>
            </a:r>
            <a:r>
              <a:rPr lang="en-US" dirty="0" err="1"/>
              <a:t>động</a:t>
            </a:r>
            <a:r>
              <a:rPr lang="en-US" dirty="0"/>
              <a:t> </a:t>
            </a:r>
            <a:r>
              <a:rPr lang="en-US" dirty="0" err="1"/>
              <a:t>họ</a:t>
            </a:r>
            <a:r>
              <a:rPr lang="en-US" dirty="0"/>
              <a:t> </a:t>
            </a:r>
            <a:r>
              <a:rPr lang="en-US" dirty="0" err="1"/>
              <a:t>muốn</a:t>
            </a:r>
            <a:r>
              <a:rPr lang="en-US" dirty="0"/>
              <a:t> </a:t>
            </a:r>
            <a:r>
              <a:rPr lang="en-US" dirty="0" err="1"/>
              <a:t>thực</a:t>
            </a:r>
            <a:r>
              <a:rPr lang="en-US" dirty="0"/>
              <a:t> </a:t>
            </a:r>
            <a:r>
              <a:rPr lang="en-US" dirty="0" err="1"/>
              <a:t>hiện</a:t>
            </a:r>
            <a:r>
              <a:rPr lang="en-US" dirty="0"/>
              <a:t>: Check-In hay Check-Out. </a:t>
            </a:r>
            <a:r>
              <a:rPr lang="en-US" dirty="0" err="1"/>
              <a:t>Để</a:t>
            </a:r>
            <a:r>
              <a:rPr lang="en-US" dirty="0"/>
              <a:t> </a:t>
            </a:r>
            <a:r>
              <a:rPr lang="en-US" dirty="0" err="1"/>
              <a:t>bấm</a:t>
            </a:r>
            <a:r>
              <a:rPr lang="en-US" dirty="0"/>
              <a:t> </a:t>
            </a:r>
            <a:r>
              <a:rPr lang="en-US" dirty="0" err="1"/>
              <a:t>giờ</a:t>
            </a:r>
            <a:r>
              <a:rPr lang="en-US" dirty="0"/>
              <a:t> </a:t>
            </a:r>
            <a:r>
              <a:rPr lang="en-US" dirty="0" err="1"/>
              <a:t>bắt</a:t>
            </a:r>
            <a:r>
              <a:rPr lang="en-US" dirty="0"/>
              <a:t> </a:t>
            </a:r>
            <a:r>
              <a:rPr lang="en-US" dirty="0" err="1"/>
              <a:t>đầu</a:t>
            </a:r>
            <a:r>
              <a:rPr lang="en-US" dirty="0"/>
              <a:t>, </a:t>
            </a:r>
            <a:r>
              <a:rPr lang="en-US" dirty="0" err="1"/>
              <a:t>nhấp</a:t>
            </a:r>
            <a:r>
              <a:rPr lang="en-US" dirty="0"/>
              <a:t> </a:t>
            </a:r>
            <a:r>
              <a:rPr lang="en-US" dirty="0" err="1"/>
              <a:t>vào</a:t>
            </a:r>
            <a:r>
              <a:rPr lang="en-US" dirty="0"/>
              <a:t> </a:t>
            </a:r>
            <a:r>
              <a:rPr lang="en-US" b="1" dirty="0" err="1"/>
              <a:t>đường</a:t>
            </a:r>
            <a:r>
              <a:rPr lang="en-US" b="1" dirty="0"/>
              <a:t> </a:t>
            </a:r>
            <a:r>
              <a:rPr lang="en-US" b="1" dirty="0" err="1"/>
              <a:t>dẫn</a:t>
            </a:r>
            <a:r>
              <a:rPr lang="en-US" b="1" dirty="0"/>
              <a:t> </a:t>
            </a:r>
            <a:r>
              <a:rPr lang="en-US" b="1" dirty="0" err="1"/>
              <a:t>liên</a:t>
            </a:r>
            <a:r>
              <a:rPr lang="en-US" b="1" dirty="0"/>
              <a:t> </a:t>
            </a:r>
            <a:r>
              <a:rPr lang="en-US" b="1" dirty="0" err="1"/>
              <a:t>kết</a:t>
            </a:r>
            <a:r>
              <a:rPr lang="en-US" b="1" dirty="0"/>
              <a:t> Check-In</a:t>
            </a:r>
            <a:r>
              <a:rPr lang="en-US" dirty="0"/>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81716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ESP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Check-In/Out.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Enable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tục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 Now</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i="1" kern="1200" dirty="0" err="1">
                <a:solidFill>
                  <a:schemeClr val="tx1"/>
                </a:solidFill>
                <a:effectLst/>
                <a:latin typeface="+mn-lt"/>
                <a:ea typeface="+mn-ea"/>
                <a:cs typeface="+mn-cs"/>
              </a:rPr>
              <a:t>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dụng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yêu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cầu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dịch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vụ</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định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bấm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giờ</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đầu</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bấm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giờ</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thúc</a:t>
            </a:r>
            <a:r>
              <a:rPr lang="en-US" sz="1200" i="1" kern="1200" dirty="0">
                <a:solidFill>
                  <a:schemeClr val="tx1"/>
                </a:solidFill>
                <a:effectLst/>
                <a:latin typeface="+mn-lt"/>
                <a:ea typeface="+mn-ea"/>
                <a:cs typeface="+mn-cs"/>
              </a:rPr>
              <a:t>. Xin </a:t>
            </a:r>
            <a:r>
              <a:rPr lang="en-US" sz="1200" i="1" kern="1200" dirty="0" err="1">
                <a:solidFill>
                  <a:schemeClr val="tx1"/>
                </a:solidFill>
                <a:effectLst/>
                <a:latin typeface="+mn-lt"/>
                <a:ea typeface="+mn-ea"/>
                <a:cs typeface="+mn-cs"/>
              </a:rPr>
              <a:t>vui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lòng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kích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hoạt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dịch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vụ</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định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vị</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tiếp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tục</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39</a:t>
            </a:fld>
            <a:endParaRPr lang="en-US"/>
          </a:p>
        </p:txBody>
      </p:sp>
    </p:spTree>
    <p:extLst>
      <p:ext uri="{BB962C8B-B14F-4D97-AF65-F5344CB8AC3E}">
        <p14:creationId xmlns:p14="http://schemas.microsoft.com/office/powerpoint/2010/main" val="1553978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“Enable”,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phép</a:t>
            </a:r>
            <a:r>
              <a:rPr lang="en-US" sz="1200" kern="1200" dirty="0">
                <a:solidFill>
                  <a:schemeClr val="tx1"/>
                </a:solidFill>
                <a:effectLst/>
                <a:latin typeface="+mn-lt"/>
                <a:ea typeface="+mn-ea"/>
                <a:cs typeface="+mn-cs"/>
              </a:rPr>
              <a:t> “ihss.ca.gov”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Allow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phép</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Block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chặn</a:t>
            </a:r>
            <a:r>
              <a:rPr lang="en-US" sz="1200" kern="1200" dirty="0" smtClean="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Xin </a:t>
            </a:r>
            <a:r>
              <a:rPr lang="en-US" sz="1200" b="1" kern="1200" dirty="0" err="1">
                <a:solidFill>
                  <a:schemeClr val="tx1"/>
                </a:solidFill>
                <a:effectLst/>
                <a:latin typeface="+mn-lt"/>
                <a:ea typeface="+mn-ea"/>
                <a:cs typeface="+mn-cs"/>
              </a:rPr>
              <a:t>lưu</a:t>
            </a:r>
            <a:r>
              <a:rPr lang="en-US" sz="1200" b="1" kern="1200" dirty="0">
                <a:solidFill>
                  <a:schemeClr val="tx1"/>
                </a:solidFill>
                <a:effectLst/>
                <a:latin typeface="+mn-lt"/>
                <a:ea typeface="+mn-ea"/>
                <a:cs typeface="+mn-cs"/>
              </a:rPr>
              <a:t> ý: </a:t>
            </a:r>
            <a:r>
              <a:rPr lang="en-US" sz="1200" b="1" i="1" u="sng" kern="1200" dirty="0" err="1">
                <a:solidFill>
                  <a:schemeClr val="tx1"/>
                </a:solidFill>
                <a:effectLst/>
                <a:latin typeface="+mn-lt"/>
                <a:ea typeface="+mn-ea"/>
                <a:cs typeface="+mn-cs"/>
              </a:rPr>
              <a:t>Ứng</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dụng</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không</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liên</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tục</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theo</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dõi</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vị</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trí</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của</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nhà</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cung</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cấp</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dịch</a:t>
            </a:r>
            <a:r>
              <a:rPr lang="en-US" sz="1200" b="1" i="1" u="sng" kern="1200" dirty="0">
                <a:solidFill>
                  <a:schemeClr val="tx1"/>
                </a:solidFill>
                <a:effectLst/>
                <a:latin typeface="+mn-lt"/>
                <a:ea typeface="+mn-ea"/>
                <a:cs typeface="+mn-cs"/>
              </a:rPr>
              <a:t> </a:t>
            </a:r>
            <a:r>
              <a:rPr lang="en-US" sz="1200" b="1" i="1" u="sng"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địa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lý</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được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ghi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điểm</a:t>
            </a:r>
            <a:r>
              <a:rPr lang="en-US" sz="1200" b="0" kern="1200" dirty="0">
                <a:solidFill>
                  <a:schemeClr val="tx1"/>
                </a:solidFill>
                <a:effectLst/>
                <a:latin typeface="+mn-lt"/>
                <a:ea typeface="+mn-ea"/>
                <a:cs typeface="+mn-cs"/>
              </a:rPr>
              <a:t> check-in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check-out </a:t>
            </a:r>
            <a:r>
              <a:rPr lang="en-US" sz="1200" b="0" kern="1200" dirty="0" err="1">
                <a:solidFill>
                  <a:schemeClr val="tx1"/>
                </a:solidFill>
                <a:effectLst/>
                <a:latin typeface="+mn-lt"/>
                <a:ea typeface="+mn-ea"/>
                <a:cs typeface="+mn-cs"/>
              </a:rPr>
              <a:t>để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xác</a:t>
            </a:r>
            <a:r>
              <a:rPr lang="en-US" sz="1200" b="0" kern="1200" dirty="0">
                <a:solidFill>
                  <a:schemeClr val="tx1"/>
                </a:solidFill>
                <a:effectLst/>
                <a:latin typeface="+mn-lt"/>
                <a:ea typeface="+mn-ea"/>
                <a:cs typeface="+mn-cs"/>
              </a:rPr>
              <a:t> minh </a:t>
            </a:r>
            <a:r>
              <a:rPr lang="en-US" sz="1200" b="0" kern="1200" dirty="0" err="1">
                <a:solidFill>
                  <a:schemeClr val="tx1"/>
                </a:solidFill>
                <a:effectLst/>
                <a:latin typeface="+mn-lt"/>
                <a:ea typeface="+mn-ea"/>
                <a:cs typeface="+mn-cs"/>
              </a:rPr>
              <a:t>rằng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cung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cấp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dịch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đang</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a:t>
            </a:r>
            <a:endParaRPr lang="en-US" sz="1200" b="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40</a:t>
            </a:fld>
            <a:endParaRPr lang="en-US"/>
          </a:p>
        </p:txBody>
      </p:sp>
    </p:spTree>
    <p:extLst>
      <p:ext uri="{BB962C8B-B14F-4D97-AF65-F5344CB8AC3E}">
        <p14:creationId xmlns:p14="http://schemas.microsoft.com/office/powerpoint/2010/main" val="144359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34294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“Allow”,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Check-In.</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Ở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nhìn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sóc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cần</a:t>
            </a:r>
            <a:r>
              <a:rPr lang="en-US" dirty="0"/>
              <a:t> </a:t>
            </a:r>
            <a:r>
              <a:rPr lang="en-US" b="1" dirty="0" err="1"/>
              <a:t>chọn</a:t>
            </a:r>
            <a:r>
              <a:rPr lang="en-US" b="1" dirty="0"/>
              <a:t> </a:t>
            </a:r>
            <a:r>
              <a:rPr lang="en-US" b="1" dirty="0" err="1"/>
              <a:t>người</a:t>
            </a:r>
            <a:r>
              <a:rPr lang="en-US" b="1" dirty="0"/>
              <a:t> </a:t>
            </a:r>
            <a:r>
              <a:rPr lang="en-US" b="1" dirty="0" err="1"/>
              <a:t>thụ</a:t>
            </a:r>
            <a:r>
              <a:rPr lang="en-US" b="1" dirty="0"/>
              <a:t> </a:t>
            </a:r>
            <a:r>
              <a:rPr lang="en-US" b="1" dirty="0" err="1"/>
              <a:t>hưởng</a:t>
            </a:r>
            <a:r>
              <a:rPr lang="en-US" b="1" dirty="0"/>
              <a:t> </a:t>
            </a:r>
            <a:r>
              <a:rPr lang="en-US" b="1" dirty="0" err="1"/>
              <a:t>chương</a:t>
            </a:r>
            <a:r>
              <a:rPr lang="en-US" b="1" dirty="0"/>
              <a:t> </a:t>
            </a:r>
            <a:r>
              <a:rPr lang="en-US" b="1" dirty="0" err="1"/>
              <a:t>trình</a:t>
            </a:r>
            <a:r>
              <a:rPr lang="en-US" dirty="0"/>
              <a:t> </a:t>
            </a:r>
            <a:r>
              <a:rPr lang="en-US" dirty="0" err="1"/>
              <a:t>mà</a:t>
            </a:r>
            <a:r>
              <a:rPr lang="en-US" dirty="0"/>
              <a:t> </a:t>
            </a:r>
            <a:r>
              <a:rPr lang="en-US" dirty="0" err="1"/>
              <a:t>họ</a:t>
            </a:r>
            <a:r>
              <a:rPr lang="en-US" dirty="0"/>
              <a:t> </a:t>
            </a:r>
            <a:r>
              <a:rPr lang="en-US" dirty="0" err="1"/>
              <a:t>muốn</a:t>
            </a:r>
            <a:r>
              <a:rPr lang="en-US" dirty="0"/>
              <a:t> check-in,</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Location: Home</a:t>
            </a:r>
            <a:r>
              <a:rPr lang="en-US" sz="1200" kern="1200" dirty="0">
                <a:solidFill>
                  <a:schemeClr val="tx1"/>
                </a:solidFill>
                <a:effectLst/>
                <a:latin typeface="+mn-lt"/>
                <a:ea typeface="+mn-ea"/>
                <a:cs typeface="+mn-cs"/>
              </a:rPr>
              <a:t> hay </a:t>
            </a:r>
            <a:r>
              <a:rPr lang="en-US" sz="1200" b="1" kern="1200" dirty="0">
                <a:solidFill>
                  <a:schemeClr val="tx1"/>
                </a:solidFill>
                <a:effectLst/>
                <a:latin typeface="+mn-lt"/>
                <a:ea typeface="+mn-ea"/>
                <a:cs typeface="+mn-cs"/>
              </a:rPr>
              <a:t>Community</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rồi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nút</a:t>
            </a:r>
            <a:r>
              <a:rPr lang="en-US" sz="1200" b="1" kern="1200" dirty="0">
                <a:solidFill>
                  <a:schemeClr val="tx1"/>
                </a:solidFill>
                <a:effectLst/>
                <a:latin typeface="+mn-lt"/>
                <a:ea typeface="+mn-ea"/>
                <a:cs typeface="+mn-cs"/>
              </a:rPr>
              <a:t> Check-In</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Xin </a:t>
            </a:r>
            <a:r>
              <a:rPr lang="en-US" sz="1200" b="1" kern="1200" dirty="0" err="1">
                <a:solidFill>
                  <a:schemeClr val="tx1"/>
                </a:solidFill>
                <a:effectLst/>
                <a:latin typeface="+mn-lt"/>
                <a:ea typeface="+mn-ea"/>
                <a:cs typeface="+mn-cs"/>
              </a:rPr>
              <a:t>lưu</a:t>
            </a:r>
            <a:r>
              <a:rPr lang="en-US" sz="1200" b="1" kern="1200" dirty="0">
                <a:solidFill>
                  <a:schemeClr val="tx1"/>
                </a:solidFill>
                <a:effectLst/>
                <a:latin typeface="+mn-lt"/>
                <a:ea typeface="+mn-ea"/>
                <a:cs typeface="+mn-cs"/>
              </a:rPr>
              <a:t> ý: </a:t>
            </a:r>
            <a:r>
              <a:rPr lang="en-US" sz="1200" b="0" kern="1200" dirty="0" err="1">
                <a:solidFill>
                  <a:schemeClr val="tx1"/>
                </a:solidFill>
                <a:effectLst/>
                <a:latin typeface="+mn-lt"/>
                <a:ea typeface="+mn-ea"/>
                <a:cs typeface="+mn-cs"/>
              </a:rPr>
              <a:t>Nếu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(IHSS hay WPCS), </a:t>
            </a:r>
            <a:r>
              <a:rPr lang="en-US" sz="1200" b="0" kern="1200" dirty="0" err="1">
                <a:solidFill>
                  <a:schemeClr val="tx1"/>
                </a:solidFill>
                <a:effectLst/>
                <a:latin typeface="+mn-lt"/>
                <a:ea typeface="+mn-ea"/>
                <a:cs typeface="+mn-cs"/>
              </a:rPr>
              <a:t>tùy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Program Type </a:t>
            </a:r>
            <a:r>
              <a:rPr lang="en-US" sz="1200" b="1" u="sng" kern="1200" dirty="0" err="1">
                <a:solidFill>
                  <a:schemeClr val="tx1"/>
                </a:solidFill>
                <a:effectLst/>
                <a:latin typeface="+mn-lt"/>
                <a:ea typeface="+mn-ea"/>
                <a:cs typeface="+mn-cs"/>
              </a:rPr>
              <a:t>sẽ</a:t>
            </a:r>
            <a:r>
              <a:rPr lang="en-US" sz="1200" b="1" u="sng"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không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tùy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Program Type </a:t>
            </a:r>
            <a:r>
              <a:rPr lang="en-US" sz="1200" b="0" kern="1200" dirty="0" err="1">
                <a:solidFill>
                  <a:schemeClr val="tx1"/>
                </a:solidFill>
                <a:effectLst/>
                <a:latin typeface="+mn-lt"/>
                <a:ea typeface="+mn-ea"/>
                <a:cs typeface="+mn-cs"/>
              </a:rPr>
              <a:t>không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xuất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hiện</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đây</a:t>
            </a:r>
            <a:r>
              <a:rPr lang="en-US" sz="1200" b="0" kern="1200" dirty="0">
                <a:solidFill>
                  <a:schemeClr val="tx1"/>
                </a:solidFill>
                <a:effectLst/>
                <a:latin typeface="+mn-lt"/>
                <a:ea typeface="+mn-ea"/>
                <a:cs typeface="+mn-cs"/>
              </a:rPr>
              <a:t>.</a:t>
            </a:r>
            <a:endParaRPr lang="en-US" sz="1200" b="0" kern="1200" dirty="0">
              <a:solidFill>
                <a:schemeClr val="tx1"/>
              </a:solidFill>
              <a:effectLst/>
              <a:latin typeface="+mn-lt"/>
              <a:cs typeface="Calibri"/>
            </a:endParaRPr>
          </a:p>
          <a:p>
            <a:r>
              <a:rPr lang="en-US" sz="1200" b="0" kern="1200" dirty="0">
                <a:solidFill>
                  <a:schemeClr val="tx1"/>
                </a:solidFill>
                <a:effectLst/>
                <a:latin typeface="+mn-lt"/>
                <a:ea typeface="+mn-ea"/>
                <a:cs typeface="+mn-cs"/>
              </a:rPr>
              <a:t> </a:t>
            </a:r>
            <a:endParaRPr lang="en-US" sz="1200" b="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41</a:t>
            </a:fld>
            <a:endParaRPr lang="en-US"/>
          </a:p>
        </p:txBody>
      </p:sp>
    </p:spTree>
    <p:extLst>
      <p:ext uri="{BB962C8B-B14F-4D97-AF65-F5344CB8AC3E}">
        <p14:creationId xmlns:p14="http://schemas.microsoft.com/office/powerpoint/2010/main" val="3680009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IHSS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WPCS, </a:t>
            </a:r>
            <a:r>
              <a:rPr lang="en-US" sz="1200" kern="1200" dirty="0" err="1">
                <a:solidFill>
                  <a:schemeClr val="tx1"/>
                </a:solidFill>
                <a:effectLst/>
                <a:latin typeface="+mn-lt"/>
                <a:ea typeface="+mn-ea"/>
                <a:cs typeface="+mn-cs"/>
              </a:rPr>
              <a:t>tùy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Program Type: IHSS hay WPCS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Program Type: IHSS hay WPCS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check-in.</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42</a:t>
            </a:fld>
            <a:endParaRPr lang="en-US"/>
          </a:p>
        </p:txBody>
      </p:sp>
    </p:spTree>
    <p:extLst>
      <p:ext uri="{BB962C8B-B14F-4D97-AF65-F5344CB8AC3E}">
        <p14:creationId xmlns:p14="http://schemas.microsoft.com/office/powerpoint/2010/main" val="3381511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nút</a:t>
            </a:r>
            <a:r>
              <a:rPr lang="en-US" sz="1200" kern="1200" dirty="0">
                <a:solidFill>
                  <a:schemeClr val="tx1"/>
                </a:solidFill>
                <a:effectLst/>
                <a:latin typeface="+mn-lt"/>
                <a:ea typeface="+mn-ea"/>
                <a:cs typeface="+mn-cs"/>
              </a:rPr>
              <a:t> Check-In,</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màn</a:t>
            </a:r>
            <a:r>
              <a:rPr lang="en-US" sz="1200" b="1" kern="1200" baseline="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hình</a:t>
            </a:r>
            <a:r>
              <a:rPr lang="en-US" sz="1200" b="1" kern="1200" dirty="0" smtClean="0">
                <a:solidFill>
                  <a:schemeClr val="tx1"/>
                </a:solidFill>
                <a:effectLst/>
                <a:latin typeface="+mn-lt"/>
                <a:ea typeface="+mn-ea"/>
                <a:cs typeface="+mn-cs"/>
              </a:rPr>
              <a:t> </a:t>
            </a:r>
            <a:r>
              <a:rPr lang="en-US" sz="1200" b="1" kern="1200" dirty="0">
                <a:solidFill>
                  <a:schemeClr val="tx1"/>
                </a:solidFill>
                <a:effectLst/>
                <a:latin typeface="+mn-lt"/>
                <a:ea typeface="+mn-ea"/>
                <a:cs typeface="+mn-cs"/>
              </a:rPr>
              <a:t>Check-in Confirmation</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43</a:t>
            </a:fld>
            <a:endParaRPr lang="en-US"/>
          </a:p>
        </p:txBody>
      </p:sp>
    </p:spTree>
    <p:extLst>
      <p:ext uri="{BB962C8B-B14F-4D97-AF65-F5344CB8AC3E}">
        <p14:creationId xmlns:p14="http://schemas.microsoft.com/office/powerpoint/2010/main" val="3257682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Check-in Confirmation,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hay check-in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sẵn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sàng</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check-out.</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44</a:t>
            </a:fld>
            <a:endParaRPr lang="en-US"/>
          </a:p>
        </p:txBody>
      </p:sp>
    </p:spTree>
    <p:extLst>
      <p:ext uri="{BB962C8B-B14F-4D97-AF65-F5344CB8AC3E}">
        <p14:creationId xmlns:p14="http://schemas.microsoft.com/office/powerpoint/2010/main" val="3487779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ESP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check-out</a:t>
            </a:r>
            <a:r>
              <a:rPr lang="en-US" sz="1200" kern="1200" dirty="0" smtClean="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a:t>
            </a:r>
            <a:r>
              <a:rPr lang="en-US" sz="1200" kern="1200" dirty="0">
                <a:solidFill>
                  <a:schemeClr val="tx1"/>
                </a:solidFill>
                <a:effectLst/>
                <a:latin typeface="+mn-lt"/>
                <a:ea typeface="+mn-ea"/>
                <a:cs typeface="+mn-cs"/>
              </a:rPr>
              <a:t> ESP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đường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dẫn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liên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kết</a:t>
            </a:r>
            <a:r>
              <a:rPr lang="en-US" sz="1200" b="1" kern="1200" dirty="0">
                <a:solidFill>
                  <a:schemeClr val="tx1"/>
                </a:solidFill>
                <a:effectLst/>
                <a:latin typeface="+mn-lt"/>
                <a:ea typeface="+mn-ea"/>
                <a:cs typeface="+mn-cs"/>
              </a:rPr>
              <a:t> Check-In/Out</a:t>
            </a:r>
            <a:r>
              <a:rPr lang="en-US" sz="1200" kern="1200" dirty="0">
                <a:solidFill>
                  <a:schemeClr val="tx1"/>
                </a:solidFill>
                <a:effectLst/>
                <a:latin typeface="+mn-lt"/>
                <a:ea typeface="+mn-ea"/>
                <a:cs typeface="+mn-cs"/>
              </a:rPr>
              <a:t>.</a:t>
            </a:r>
            <a:r>
              <a:rPr lang="en-US" b="1" dirty="0"/>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1657230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đến</a:t>
            </a:r>
            <a:r>
              <a:rPr lang="en-US" dirty="0"/>
              <a:t> </a:t>
            </a:r>
            <a:r>
              <a:rPr lang="en-US" b="1" dirty="0" err="1"/>
              <a:t>màn</a:t>
            </a:r>
            <a:r>
              <a:rPr lang="en-US" b="1" dirty="0"/>
              <a:t> </a:t>
            </a:r>
            <a:r>
              <a:rPr lang="en-US" b="1" dirty="0" err="1"/>
              <a:t>hình</a:t>
            </a:r>
            <a:r>
              <a:rPr lang="en-US" b="1" dirty="0"/>
              <a:t> Check-In/Out</a:t>
            </a:r>
            <a:r>
              <a:rPr lang="en-US" dirty="0"/>
              <a:t> </a:t>
            </a:r>
            <a:r>
              <a:rPr lang="en-US" dirty="0" err="1"/>
              <a:t>và</a:t>
            </a:r>
            <a:r>
              <a:rPr lang="en-US" dirty="0"/>
              <a:t> </a:t>
            </a:r>
            <a:r>
              <a:rPr lang="en-US" dirty="0" err="1"/>
              <a:t>sẽ</a:t>
            </a:r>
            <a:r>
              <a:rPr lang="en-US" dirty="0"/>
              <a:t> </a:t>
            </a:r>
            <a:r>
              <a:rPr lang="en-US" dirty="0" err="1"/>
              <a:t>được</a:t>
            </a:r>
            <a:r>
              <a:rPr lang="en-US" dirty="0"/>
              <a:t> </a:t>
            </a:r>
            <a:r>
              <a:rPr lang="en-US" dirty="0" err="1"/>
              <a:t>yêu</a:t>
            </a:r>
            <a:r>
              <a:rPr lang="en-US" dirty="0"/>
              <a:t> </a:t>
            </a:r>
            <a:r>
              <a:rPr lang="en-US" dirty="0" err="1"/>
              <a:t>cầu</a:t>
            </a:r>
            <a:r>
              <a:rPr lang="en-US" dirty="0"/>
              <a:t> </a:t>
            </a:r>
            <a:r>
              <a:rPr lang="en-US" dirty="0" err="1"/>
              <a:t>chọn</a:t>
            </a:r>
            <a:r>
              <a:rPr lang="en-US" dirty="0"/>
              <a:t> </a:t>
            </a:r>
            <a:r>
              <a:rPr lang="en-US" dirty="0" err="1"/>
              <a:t>hành</a:t>
            </a:r>
            <a:r>
              <a:rPr lang="en-US" dirty="0"/>
              <a:t> </a:t>
            </a:r>
            <a:r>
              <a:rPr lang="en-US" dirty="0" err="1"/>
              <a:t>động</a:t>
            </a:r>
            <a:r>
              <a:rPr lang="en-US" dirty="0"/>
              <a:t> </a:t>
            </a:r>
            <a:r>
              <a:rPr lang="en-US" dirty="0" err="1"/>
              <a:t>họ</a:t>
            </a:r>
            <a:r>
              <a:rPr lang="en-US" dirty="0"/>
              <a:t> </a:t>
            </a:r>
            <a:r>
              <a:rPr lang="en-US" dirty="0" err="1"/>
              <a:t>muốn</a:t>
            </a:r>
            <a:r>
              <a:rPr lang="en-US" dirty="0"/>
              <a:t> </a:t>
            </a:r>
            <a:r>
              <a:rPr lang="en-US" dirty="0" err="1"/>
              <a:t>thực</a:t>
            </a:r>
            <a:r>
              <a:rPr lang="en-US" dirty="0"/>
              <a:t> </a:t>
            </a:r>
            <a:r>
              <a:rPr lang="en-US" dirty="0" err="1"/>
              <a:t>hiện</a:t>
            </a:r>
            <a:r>
              <a:rPr lang="en-US" dirty="0"/>
              <a:t>: Check-In hay Check-Out. </a:t>
            </a:r>
            <a:r>
              <a:rPr lang="en-US" dirty="0" err="1"/>
              <a:t>Để</a:t>
            </a:r>
            <a:r>
              <a:rPr lang="en-US" dirty="0"/>
              <a:t> </a:t>
            </a:r>
            <a:r>
              <a:rPr lang="en-US" u="sng" dirty="0" err="1"/>
              <a:t>bấm</a:t>
            </a:r>
            <a:r>
              <a:rPr lang="en-US" u="sng" dirty="0"/>
              <a:t> </a:t>
            </a:r>
            <a:r>
              <a:rPr lang="en-US" u="sng" dirty="0" err="1"/>
              <a:t>giờ</a:t>
            </a:r>
            <a:r>
              <a:rPr lang="en-US" u="sng" dirty="0"/>
              <a:t> </a:t>
            </a:r>
            <a:r>
              <a:rPr lang="en-US" u="sng" dirty="0" err="1"/>
              <a:t>kết</a:t>
            </a:r>
            <a:r>
              <a:rPr lang="en-US" u="sng" dirty="0"/>
              <a:t> </a:t>
            </a:r>
            <a:r>
              <a:rPr lang="en-US" u="sng" dirty="0" err="1"/>
              <a:t>thúc</a:t>
            </a:r>
            <a:r>
              <a:rPr lang="en-US" dirty="0"/>
              <a:t>, </a:t>
            </a:r>
            <a:r>
              <a:rPr lang="en-US" dirty="0" err="1"/>
              <a:t>nhấp</a:t>
            </a:r>
            <a:r>
              <a:rPr lang="en-US" dirty="0"/>
              <a:t> </a:t>
            </a:r>
            <a:r>
              <a:rPr lang="en-US" dirty="0" err="1"/>
              <a:t>vào</a:t>
            </a:r>
            <a:r>
              <a:rPr lang="en-US" dirty="0"/>
              <a:t> </a:t>
            </a:r>
            <a:r>
              <a:rPr lang="en-US" b="1" dirty="0" err="1"/>
              <a:t>đường</a:t>
            </a:r>
            <a:r>
              <a:rPr lang="en-US" b="1" dirty="0"/>
              <a:t> </a:t>
            </a:r>
            <a:r>
              <a:rPr lang="en-US" b="1" dirty="0" err="1"/>
              <a:t>dẫn</a:t>
            </a:r>
            <a:r>
              <a:rPr lang="en-US" b="1" dirty="0"/>
              <a:t> </a:t>
            </a:r>
            <a:r>
              <a:rPr lang="en-US" b="1" dirty="0" err="1"/>
              <a:t>liên</a:t>
            </a:r>
            <a:r>
              <a:rPr lang="en-US" b="1" dirty="0"/>
              <a:t> </a:t>
            </a:r>
            <a:r>
              <a:rPr lang="en-US" b="1" dirty="0" err="1"/>
              <a:t>kết</a:t>
            </a:r>
            <a:r>
              <a:rPr lang="en-US" b="1" dirty="0"/>
              <a:t> Check-Out</a:t>
            </a:r>
            <a:r>
              <a:rPr lang="en-US" dirty="0"/>
              <a: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5220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nút</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Check-Out.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Ở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nhìn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sóc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cần</a:t>
            </a:r>
            <a:r>
              <a:rPr lang="en-US" dirty="0"/>
              <a:t> </a:t>
            </a:r>
            <a:r>
              <a:rPr lang="en-US" b="1" dirty="0" err="1"/>
              <a:t>chọn</a:t>
            </a:r>
            <a:r>
              <a:rPr lang="en-US" b="1" dirty="0"/>
              <a:t> </a:t>
            </a:r>
            <a:r>
              <a:rPr lang="en-US" b="1" dirty="0" err="1"/>
              <a:t>người</a:t>
            </a:r>
            <a:r>
              <a:rPr lang="en-US" b="1" dirty="0"/>
              <a:t> </a:t>
            </a:r>
            <a:r>
              <a:rPr lang="en-US" b="1" dirty="0" err="1"/>
              <a:t>thụ</a:t>
            </a:r>
            <a:r>
              <a:rPr lang="en-US" b="1" dirty="0"/>
              <a:t> </a:t>
            </a:r>
            <a:r>
              <a:rPr lang="en-US" b="1" dirty="0" err="1"/>
              <a:t>hưởng</a:t>
            </a:r>
            <a:r>
              <a:rPr lang="en-US" b="1" dirty="0"/>
              <a:t> </a:t>
            </a:r>
            <a:r>
              <a:rPr lang="en-US" b="1" dirty="0" err="1"/>
              <a:t>chương</a:t>
            </a:r>
            <a:r>
              <a:rPr lang="en-US" b="1" dirty="0"/>
              <a:t> </a:t>
            </a:r>
            <a:r>
              <a:rPr lang="en-US" b="1" dirty="0" err="1"/>
              <a:t>trình</a:t>
            </a:r>
            <a:r>
              <a:rPr lang="en-US" dirty="0"/>
              <a:t> </a:t>
            </a:r>
            <a:r>
              <a:rPr lang="en-US" dirty="0" err="1"/>
              <a:t>mà</a:t>
            </a:r>
            <a:r>
              <a:rPr lang="en-US" dirty="0"/>
              <a:t> </a:t>
            </a:r>
            <a:r>
              <a:rPr lang="en-US" dirty="0" err="1"/>
              <a:t>họ</a:t>
            </a:r>
            <a:r>
              <a:rPr lang="en-US" dirty="0"/>
              <a:t> </a:t>
            </a:r>
            <a:r>
              <a:rPr lang="en-US" dirty="0" err="1"/>
              <a:t>muốn</a:t>
            </a:r>
            <a:r>
              <a:rPr lang="en-US" dirty="0"/>
              <a:t> check-out,</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Location: Home </a:t>
            </a:r>
            <a:r>
              <a:rPr lang="en-US" sz="1200" kern="1200" dirty="0">
                <a:solidFill>
                  <a:schemeClr val="tx1"/>
                </a:solidFill>
                <a:effectLst/>
                <a:latin typeface="+mn-lt"/>
                <a:ea typeface="+mn-ea"/>
                <a:cs typeface="+mn-cs"/>
              </a:rPr>
              <a:t>hay </a:t>
            </a:r>
            <a:r>
              <a:rPr lang="en-US" sz="1200" b="1" kern="1200" dirty="0">
                <a:solidFill>
                  <a:schemeClr val="tx1"/>
                </a:solidFill>
                <a:effectLst/>
                <a:latin typeface="+mn-lt"/>
                <a:ea typeface="+mn-ea"/>
                <a:cs typeface="+mn-cs"/>
              </a:rPr>
              <a:t>Community</a:t>
            </a:r>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Nhập</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số</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giờ</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và</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số</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phút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đã</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làm</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rồi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nút</a:t>
            </a:r>
            <a:r>
              <a:rPr lang="en-US" sz="1200" b="1" kern="1200" dirty="0">
                <a:solidFill>
                  <a:schemeClr val="tx1"/>
                </a:solidFill>
                <a:effectLst/>
                <a:latin typeface="+mn-lt"/>
                <a:ea typeface="+mn-ea"/>
                <a:cs typeface="+mn-cs"/>
              </a:rPr>
              <a:t> Check-Out</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ndParaRPr>
          </a:p>
          <a:p>
            <a:r>
              <a:rPr lang="en-US" sz="1200" b="1" kern="1200" dirty="0">
                <a:solidFill>
                  <a:schemeClr val="tx1"/>
                </a:solidFill>
                <a:effectLst/>
                <a:latin typeface="+mn-lt"/>
                <a:ea typeface="+mn-ea"/>
                <a:cs typeface="+mn-cs"/>
              </a:rPr>
              <a:t>Xin </a:t>
            </a:r>
            <a:r>
              <a:rPr lang="en-US" sz="1200" b="1" kern="1200" dirty="0" err="1">
                <a:solidFill>
                  <a:schemeClr val="tx1"/>
                </a:solidFill>
                <a:effectLst/>
                <a:latin typeface="+mn-lt"/>
                <a:ea typeface="+mn-ea"/>
                <a:cs typeface="+mn-cs"/>
              </a:rPr>
              <a:t>lưu</a:t>
            </a:r>
            <a:r>
              <a:rPr lang="en-US" sz="1200" b="1" kern="1200" dirty="0">
                <a:solidFill>
                  <a:schemeClr val="tx1"/>
                </a:solidFill>
                <a:effectLst/>
                <a:latin typeface="+mn-lt"/>
                <a:ea typeface="+mn-ea"/>
                <a:cs typeface="+mn-cs"/>
              </a:rPr>
              <a:t> ý: </a:t>
            </a:r>
            <a:r>
              <a:rPr lang="en-US" sz="1200" b="0" kern="1200" dirty="0" err="1">
                <a:solidFill>
                  <a:schemeClr val="tx1"/>
                </a:solidFill>
                <a:effectLst/>
                <a:latin typeface="+mn-lt"/>
                <a:ea typeface="+mn-ea"/>
                <a:cs typeface="+mn-cs"/>
              </a:rPr>
              <a:t>Nếu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(IHSS hay WPCS), </a:t>
            </a:r>
            <a:r>
              <a:rPr lang="en-US" sz="1200" b="0" kern="1200" dirty="0" err="1">
                <a:solidFill>
                  <a:schemeClr val="tx1"/>
                </a:solidFill>
                <a:effectLst/>
                <a:latin typeface="+mn-lt"/>
                <a:ea typeface="+mn-ea"/>
                <a:cs typeface="+mn-cs"/>
              </a:rPr>
              <a:t>tùy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Program Type </a:t>
            </a:r>
            <a:r>
              <a:rPr lang="en-US" sz="1200" b="1" kern="1200" dirty="0" err="1">
                <a:solidFill>
                  <a:schemeClr val="tx1"/>
                </a:solidFill>
                <a:effectLst/>
                <a:latin typeface="+mn-lt"/>
                <a:ea typeface="+mn-ea"/>
                <a:cs typeface="+mn-cs"/>
              </a:rPr>
              <a:t>sẽ</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không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tùy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Program Type </a:t>
            </a:r>
            <a:r>
              <a:rPr lang="en-US" sz="1200" b="0" kern="1200" dirty="0" err="1">
                <a:solidFill>
                  <a:schemeClr val="tx1"/>
                </a:solidFill>
                <a:effectLst/>
                <a:latin typeface="+mn-lt"/>
                <a:ea typeface="+mn-ea"/>
                <a:cs typeface="+mn-cs"/>
              </a:rPr>
              <a:t>không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xuất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hiện</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đây</a:t>
            </a:r>
            <a:r>
              <a:rPr lang="en-US" sz="1200" b="0" kern="1200" dirty="0">
                <a:solidFill>
                  <a:schemeClr val="tx1"/>
                </a:solidFill>
                <a:effectLst/>
                <a:latin typeface="+mn-lt"/>
                <a:ea typeface="+mn-ea"/>
                <a:cs typeface="+mn-cs"/>
              </a:rPr>
              <a:t>.</a:t>
            </a:r>
            <a:endParaRPr lang="en-US" sz="1200" b="0" kern="1200" dirty="0">
              <a:solidFill>
                <a:schemeClr val="tx1"/>
              </a:solidFill>
              <a:effectLst/>
              <a:latin typeface="+mn-lt"/>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B759AD-38CB-4221-820F-F69AD6F91C7B}" type="slidenum">
              <a:rPr lang="en-US" smtClean="0"/>
              <a:t>47</a:t>
            </a:fld>
            <a:endParaRPr lang="en-US"/>
          </a:p>
        </p:txBody>
      </p:sp>
    </p:spTree>
    <p:extLst>
      <p:ext uri="{BB962C8B-B14F-4D97-AF65-F5344CB8AC3E}">
        <p14:creationId xmlns:p14="http://schemas.microsoft.com/office/powerpoint/2010/main" val="2645298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nút</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Check-Out.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Ở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nhìn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sóc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cần</a:t>
            </a:r>
            <a:r>
              <a:rPr lang="en-US" dirty="0"/>
              <a:t> </a:t>
            </a:r>
            <a:r>
              <a:rPr lang="en-US" b="1" dirty="0" err="1"/>
              <a:t>chọn</a:t>
            </a:r>
            <a:r>
              <a:rPr lang="en-US" b="1" dirty="0"/>
              <a:t> </a:t>
            </a:r>
            <a:r>
              <a:rPr lang="en-US" b="1" dirty="0" err="1"/>
              <a:t>người</a:t>
            </a:r>
            <a:r>
              <a:rPr lang="en-US" b="1" dirty="0"/>
              <a:t> </a:t>
            </a:r>
            <a:r>
              <a:rPr lang="en-US" b="1" dirty="0" err="1"/>
              <a:t>thụ</a:t>
            </a:r>
            <a:r>
              <a:rPr lang="en-US" b="1" dirty="0"/>
              <a:t> </a:t>
            </a:r>
            <a:r>
              <a:rPr lang="en-US" b="1" dirty="0" err="1"/>
              <a:t>hưởng</a:t>
            </a:r>
            <a:r>
              <a:rPr lang="en-US" b="1" dirty="0"/>
              <a:t> </a:t>
            </a:r>
            <a:r>
              <a:rPr lang="en-US" b="1" dirty="0" err="1"/>
              <a:t>chương</a:t>
            </a:r>
            <a:r>
              <a:rPr lang="en-US" b="1" dirty="0"/>
              <a:t> </a:t>
            </a:r>
            <a:r>
              <a:rPr lang="en-US" b="1" dirty="0" err="1"/>
              <a:t>trình</a:t>
            </a:r>
            <a:r>
              <a:rPr lang="en-US" dirty="0"/>
              <a:t> </a:t>
            </a:r>
            <a:r>
              <a:rPr lang="en-US" dirty="0" err="1"/>
              <a:t>mà</a:t>
            </a:r>
            <a:r>
              <a:rPr lang="en-US" dirty="0"/>
              <a:t> </a:t>
            </a:r>
            <a:r>
              <a:rPr lang="en-US" dirty="0" err="1"/>
              <a:t>họ</a:t>
            </a:r>
            <a:r>
              <a:rPr lang="en-US" dirty="0"/>
              <a:t> </a:t>
            </a:r>
            <a:r>
              <a:rPr lang="en-US" dirty="0" err="1"/>
              <a:t>muốn</a:t>
            </a:r>
            <a:r>
              <a:rPr lang="en-US" dirty="0"/>
              <a:t> check-out,</a:t>
            </a:r>
            <a:endParaRPr lang="en-US" sz="1200" kern="1200" dirty="0">
              <a:solidFill>
                <a:schemeClr val="tx1"/>
              </a:solidFill>
              <a:effectLst/>
              <a:latin typeface="+mn-lt"/>
              <a:cs typeface="Calibri"/>
            </a:endParaRP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Location: Home</a:t>
            </a:r>
            <a:r>
              <a:rPr lang="en-US" sz="1200" kern="1200" dirty="0">
                <a:solidFill>
                  <a:schemeClr val="tx1"/>
                </a:solidFill>
                <a:effectLst/>
                <a:latin typeface="+mn-lt"/>
                <a:ea typeface="+mn-ea"/>
                <a:cs typeface="+mn-cs"/>
              </a:rPr>
              <a:t> hay </a:t>
            </a:r>
            <a:r>
              <a:rPr lang="en-US" sz="1200" b="1" kern="1200" dirty="0">
                <a:solidFill>
                  <a:schemeClr val="tx1"/>
                </a:solidFill>
                <a:effectLst/>
                <a:latin typeface="+mn-lt"/>
                <a:ea typeface="+mn-ea"/>
                <a:cs typeface="+mn-cs"/>
              </a:rPr>
              <a:t>Community</a:t>
            </a:r>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Nhập</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số</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giờ</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và</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số</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phút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đã</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làm</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rồi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nút</a:t>
            </a:r>
            <a:r>
              <a:rPr lang="en-US" sz="1200" b="1" kern="1200" dirty="0">
                <a:solidFill>
                  <a:schemeClr val="tx1"/>
                </a:solidFill>
                <a:effectLst/>
                <a:latin typeface="+mn-lt"/>
                <a:ea typeface="+mn-ea"/>
                <a:cs typeface="+mn-cs"/>
              </a:rPr>
              <a:t> Check-Out</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ndParaRPr>
          </a:p>
          <a:p>
            <a:r>
              <a:rPr lang="en-US" sz="1200" b="1" kern="1200" dirty="0">
                <a:solidFill>
                  <a:schemeClr val="tx1"/>
                </a:solidFill>
                <a:effectLst/>
                <a:latin typeface="+mn-lt"/>
                <a:ea typeface="+mn-ea"/>
                <a:cs typeface="+mn-cs"/>
              </a:rPr>
              <a:t>Xin </a:t>
            </a:r>
            <a:r>
              <a:rPr lang="en-US" sz="1200" b="1" kern="1200" dirty="0" err="1">
                <a:solidFill>
                  <a:schemeClr val="tx1"/>
                </a:solidFill>
                <a:effectLst/>
                <a:latin typeface="+mn-lt"/>
                <a:ea typeface="+mn-ea"/>
                <a:cs typeface="+mn-cs"/>
              </a:rPr>
              <a:t>lưu</a:t>
            </a:r>
            <a:r>
              <a:rPr lang="en-US" sz="1200" b="1" kern="1200" dirty="0">
                <a:solidFill>
                  <a:schemeClr val="tx1"/>
                </a:solidFill>
                <a:effectLst/>
                <a:latin typeface="+mn-lt"/>
                <a:ea typeface="+mn-ea"/>
                <a:cs typeface="+mn-cs"/>
              </a:rPr>
              <a:t> ý: </a:t>
            </a:r>
            <a:r>
              <a:rPr lang="en-US" sz="1200" b="0" kern="1200" dirty="0" err="1">
                <a:solidFill>
                  <a:schemeClr val="tx1"/>
                </a:solidFill>
                <a:effectLst/>
                <a:latin typeface="+mn-lt"/>
                <a:ea typeface="+mn-ea"/>
                <a:cs typeface="+mn-cs"/>
              </a:rPr>
              <a:t>Nếu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(IHSS hay WPCS), </a:t>
            </a:r>
            <a:r>
              <a:rPr lang="en-US" sz="1200" b="0" kern="1200" dirty="0" err="1">
                <a:solidFill>
                  <a:schemeClr val="tx1"/>
                </a:solidFill>
                <a:effectLst/>
                <a:latin typeface="+mn-lt"/>
                <a:ea typeface="+mn-ea"/>
                <a:cs typeface="+mn-cs"/>
              </a:rPr>
              <a:t>tùy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Program Type </a:t>
            </a:r>
            <a:r>
              <a:rPr lang="en-US" sz="1200" b="1" u="sng" kern="1200" dirty="0" err="1">
                <a:solidFill>
                  <a:schemeClr val="tx1"/>
                </a:solidFill>
                <a:effectLst/>
                <a:latin typeface="+mn-lt"/>
                <a:ea typeface="+mn-ea"/>
                <a:cs typeface="+mn-cs"/>
              </a:rPr>
              <a:t>sẽ</a:t>
            </a:r>
            <a:r>
              <a:rPr lang="en-US" sz="1200" b="1" u="sng"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không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hưởng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tùy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Program Type </a:t>
            </a:r>
            <a:r>
              <a:rPr lang="en-US" sz="1200" b="0" kern="1200" dirty="0" err="1">
                <a:solidFill>
                  <a:schemeClr val="tx1"/>
                </a:solidFill>
                <a:effectLst/>
                <a:latin typeface="+mn-lt"/>
                <a:ea typeface="+mn-ea"/>
                <a:cs typeface="+mn-cs"/>
              </a:rPr>
              <a:t>không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xuất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hiện</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đây</a:t>
            </a:r>
            <a:r>
              <a:rPr lang="en-US" sz="1200" b="0" kern="1200" dirty="0">
                <a:solidFill>
                  <a:schemeClr val="tx1"/>
                </a:solidFill>
                <a:effectLst/>
                <a:latin typeface="+mn-lt"/>
                <a:ea typeface="+mn-ea"/>
                <a:cs typeface="+mn-cs"/>
              </a:rPr>
              <a:t>.</a:t>
            </a:r>
            <a:endParaRPr lang="en-US" sz="1200" b="0" kern="1200" dirty="0">
              <a:solidFill>
                <a:schemeClr val="tx1"/>
              </a:solidFill>
              <a:effectLst/>
              <a:latin typeface="+mn-lt"/>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B759AD-38CB-4221-820F-F69AD6F91C7B}" type="slidenum">
              <a:rPr lang="en-US" smtClean="0"/>
              <a:t>48</a:t>
            </a:fld>
            <a:endParaRPr lang="en-US"/>
          </a:p>
        </p:txBody>
      </p:sp>
    </p:spTree>
    <p:extLst>
      <p:ext uri="{BB962C8B-B14F-4D97-AF65-F5344CB8AC3E}">
        <p14:creationId xmlns:p14="http://schemas.microsoft.com/office/powerpoint/2010/main" val="2054426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Ở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 Confirmation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hay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pPr>
              <a:defRPr/>
            </a:pP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Cổng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Thông</a:t>
            </a:r>
            <a:r>
              <a:rPr lang="en-US" sz="1200" b="1" kern="1200" dirty="0">
                <a:solidFill>
                  <a:schemeClr val="tx1"/>
                </a:solidFill>
                <a:effectLst/>
                <a:latin typeface="+mn-lt"/>
                <a:ea typeface="+mn-ea"/>
                <a:cs typeface="+mn-cs"/>
              </a:rPr>
              <a:t> Tin </a:t>
            </a:r>
            <a:r>
              <a:rPr lang="en-US" sz="1200" b="1" kern="1200" dirty="0" err="1">
                <a:solidFill>
                  <a:schemeClr val="tx1"/>
                </a:solidFill>
                <a:effectLst/>
                <a:latin typeface="+mn-lt"/>
                <a:ea typeface="+mn-ea"/>
                <a:cs typeface="+mn-cs"/>
              </a:rPr>
              <a:t>Dịch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Điện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49</a:t>
            </a:fld>
            <a:endParaRPr lang="en-US"/>
          </a:p>
        </p:txBody>
      </p:sp>
    </p:spTree>
    <p:extLst>
      <p:ext uri="{BB962C8B-B14F-4D97-AF65-F5344CB8AC3E}">
        <p14:creationId xmlns:p14="http://schemas.microsoft.com/office/powerpoint/2010/main" val="361248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Ở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 Confirmation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hay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pPr>
              <a:defRPr/>
            </a:pP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Cổng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Thông</a:t>
            </a:r>
            <a:r>
              <a:rPr lang="en-US" sz="1200" b="1" kern="1200" dirty="0">
                <a:solidFill>
                  <a:schemeClr val="tx1"/>
                </a:solidFill>
                <a:effectLst/>
                <a:latin typeface="+mn-lt"/>
                <a:ea typeface="+mn-ea"/>
                <a:cs typeface="+mn-cs"/>
              </a:rPr>
              <a:t> Tin </a:t>
            </a:r>
            <a:r>
              <a:rPr lang="en-US" sz="1200" b="1" kern="1200" dirty="0" err="1">
                <a:solidFill>
                  <a:schemeClr val="tx1"/>
                </a:solidFill>
                <a:effectLst/>
                <a:latin typeface="+mn-lt"/>
                <a:ea typeface="+mn-ea"/>
                <a:cs typeface="+mn-cs"/>
              </a:rPr>
              <a:t>Dịch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Điện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51</a:t>
            </a:fld>
            <a:endParaRPr lang="en-US"/>
          </a:p>
        </p:txBody>
      </p:sp>
    </p:spTree>
    <p:extLst>
      <p:ext uri="{BB962C8B-B14F-4D97-AF65-F5344CB8AC3E}">
        <p14:creationId xmlns:p14="http://schemas.microsoft.com/office/powerpoint/2010/main" val="48192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Đọc trang chiếu: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khi cài đặt ứng dụng di động IHSS EVV, nhà cung cấp dịch vụ sẽ truy </a:t>
            </a:r>
            <a:r>
              <a:rPr lang="en-US" sz="1200" b="1" kern="1200" dirty="0">
                <a:solidFill>
                  <a:schemeClr val="tx1"/>
                </a:solidFill>
                <a:effectLst/>
                <a:latin typeface="+mn-lt"/>
                <a:ea typeface="+mn-ea"/>
                <a:cs typeface="+mn-cs"/>
              </a:rPr>
              <a:t>cập (các) màn hình Onboarding (Giới Thiệu) </a:t>
            </a:r>
            <a:r>
              <a:rPr lang="en-US" sz="1200" kern="1200" dirty="0">
                <a:solidFill>
                  <a:schemeClr val="tx1"/>
                </a:solidFill>
                <a:effectLst/>
                <a:latin typeface="+mn-lt"/>
                <a:ea typeface="+mn-ea"/>
                <a:cs typeface="+mn-cs"/>
              </a:rPr>
              <a:t>khi họ mở ứng dụng di động </a:t>
            </a:r>
            <a:r>
              <a:rPr lang="en-US" sz="1200" u="sng" kern="1200" dirty="0">
                <a:solidFill>
                  <a:schemeClr val="tx1"/>
                </a:solidFill>
                <a:effectLst/>
                <a:latin typeface="+mn-lt"/>
                <a:ea typeface="+mn-ea"/>
                <a:cs typeface="+mn-cs"/>
              </a:rPr>
              <a:t>lần đầu tiên</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(Các) màn hình Onboarding sẽ hiển thị các chức năng của ứng dụng và trình bày cách ứng dụng hoạt động.</a:t>
            </a:r>
            <a:r>
              <a:rPr lang="en-US" dirty="0"/>
              <a:t> </a:t>
            </a:r>
          </a:p>
          <a:p>
            <a:r>
              <a:rPr lang="en-US" sz="1200" kern="1200" dirty="0">
                <a:solidFill>
                  <a:schemeClr val="tx1"/>
                </a:solidFill>
                <a:effectLst/>
                <a:latin typeface="+mn-lt"/>
                <a:ea typeface="+mn-ea"/>
                <a:cs typeface="+mn-cs"/>
              </a:rPr>
              <a:t>Để được đưa tới các màn hình, nhà cung cấp dịch vụ có thể chọn </a:t>
            </a:r>
            <a:r>
              <a:rPr lang="en-US" sz="1200" b="1" kern="1200" dirty="0">
                <a:solidFill>
                  <a:schemeClr val="tx1"/>
                </a:solidFill>
                <a:effectLst/>
                <a:latin typeface="+mn-lt"/>
                <a:ea typeface="+mn-ea"/>
                <a:cs typeface="+mn-cs"/>
              </a:rPr>
              <a:t>nút Next</a:t>
            </a:r>
            <a:r>
              <a:rPr lang="en-US" sz="1200" kern="1200" dirty="0">
                <a:solidFill>
                  <a:schemeClr val="tx1"/>
                </a:solidFill>
                <a:effectLst/>
                <a:latin typeface="+mn-lt"/>
                <a:ea typeface="+mn-ea"/>
                <a:cs typeface="+mn-cs"/>
              </a:rPr>
              <a:t>. (Nhấp chuột 1 lần)</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Để bỏ qua (các) màn hình Onboarding và trực tiếp tới </a:t>
            </a:r>
            <a:r>
              <a:rPr lang="en-US" sz="1200" b="1" kern="1200" dirty="0">
                <a:solidFill>
                  <a:schemeClr val="tx1"/>
                </a:solidFill>
                <a:effectLst/>
                <a:latin typeface="+mn-lt"/>
                <a:ea typeface="+mn-ea"/>
                <a:cs typeface="+mn-cs"/>
              </a:rPr>
              <a:t>màn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IHSS </a:t>
            </a:r>
            <a:r>
              <a:rPr lang="en-US" sz="1200" b="1" kern="1200" dirty="0">
                <a:solidFill>
                  <a:schemeClr val="tx1"/>
                </a:solidFill>
                <a:effectLst/>
                <a:latin typeface="+mn-lt"/>
                <a:ea typeface="+mn-ea"/>
                <a:cs typeface="+mn-cs"/>
              </a:rPr>
              <a:t>EVV Login</a:t>
            </a:r>
            <a:r>
              <a:rPr lang="en-US" sz="1200" kern="1200" dirty="0">
                <a:solidFill>
                  <a:schemeClr val="tx1"/>
                </a:solidFill>
                <a:effectLst/>
                <a:latin typeface="+mn-lt"/>
                <a:ea typeface="+mn-ea"/>
                <a:cs typeface="+mn-cs"/>
              </a:rPr>
              <a:t>, quý vị có thể chọn </a:t>
            </a:r>
            <a:r>
              <a:rPr lang="en-US" sz="1200" b="1" kern="1200" dirty="0">
                <a:solidFill>
                  <a:schemeClr val="tx1"/>
                </a:solidFill>
                <a:effectLst/>
                <a:latin typeface="+mn-lt"/>
                <a:ea typeface="+mn-ea"/>
                <a:cs typeface="+mn-cs"/>
              </a:rPr>
              <a:t>đường dẫn liên kết Login</a:t>
            </a:r>
            <a:r>
              <a:rPr lang="en-US" sz="1200" kern="1200" dirty="0">
                <a:solidFill>
                  <a:schemeClr val="tx1"/>
                </a:solidFill>
                <a:effectLst/>
                <a:latin typeface="+mn-lt"/>
                <a:ea typeface="+mn-ea"/>
                <a:cs typeface="+mn-cs"/>
              </a:rPr>
              <a:t> ở góc trên bên phải.</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***Nhấp chuột 1 lần để chuyển qua trang chiếu tiếp theo***</a:t>
            </a:r>
            <a:endParaRPr lang="en-US" sz="1200" kern="1200" dirty="0">
              <a:solidFill>
                <a:schemeClr val="tx1"/>
              </a:solidFill>
              <a:effectLst/>
              <a:latin typeface="+mn-lt"/>
              <a:cs typeface="Calibri"/>
            </a:endParaRP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61734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Ở </a:t>
            </a:r>
            <a:r>
              <a:rPr lang="en-US" sz="1200" b="1" kern="1200" dirty="0" err="1">
                <a:solidFill>
                  <a:schemeClr val="tx1"/>
                </a:solidFill>
                <a:effectLst/>
                <a:latin typeface="+mn-lt"/>
                <a:ea typeface="+mn-ea"/>
                <a:cs typeface="+mn-cs"/>
              </a:rPr>
              <a:t>màn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hình</a:t>
            </a:r>
            <a:r>
              <a:rPr lang="en-US" sz="1200" b="1" kern="1200" dirty="0">
                <a:solidFill>
                  <a:schemeClr val="tx1"/>
                </a:solidFill>
                <a:effectLst/>
                <a:latin typeface="+mn-lt"/>
                <a:ea typeface="+mn-ea"/>
                <a:cs typeface="+mn-cs"/>
              </a:rPr>
              <a:t> Check-Out Confirmation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quay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hay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pPr>
              <a:defRPr/>
            </a:pP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Check-In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Check-Out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Cổng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Thông</a:t>
            </a:r>
            <a:r>
              <a:rPr lang="en-US" sz="1200" b="1" kern="1200" dirty="0">
                <a:solidFill>
                  <a:schemeClr val="tx1"/>
                </a:solidFill>
                <a:effectLst/>
                <a:latin typeface="+mn-lt"/>
                <a:ea typeface="+mn-ea"/>
                <a:cs typeface="+mn-cs"/>
              </a:rPr>
              <a:t> Tin </a:t>
            </a:r>
            <a:r>
              <a:rPr lang="en-US" sz="1200" b="1" kern="1200" dirty="0" err="1">
                <a:solidFill>
                  <a:schemeClr val="tx1"/>
                </a:solidFill>
                <a:effectLst/>
                <a:latin typeface="+mn-lt"/>
                <a:ea typeface="+mn-ea"/>
                <a:cs typeface="+mn-cs"/>
              </a:rPr>
              <a:t>Dịch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Điện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DB759AD-38CB-4221-820F-F69AD6F91C7B}" type="slidenum">
              <a:rPr lang="en-US" smtClean="0"/>
              <a:t>55</a:t>
            </a:fld>
            <a:endParaRPr lang="en-US"/>
          </a:p>
        </p:txBody>
      </p:sp>
    </p:spTree>
    <p:extLst>
      <p:ext uri="{BB962C8B-B14F-4D97-AF65-F5344CB8AC3E}">
        <p14:creationId xmlns:p14="http://schemas.microsoft.com/office/powerpoint/2010/main" val="3087455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DD5B4-B679-4383-B580-E50DAE10C556}" type="slidenum">
              <a:rPr lang="en-ID" smtClean="0"/>
              <a:t>56</a:t>
            </a:fld>
            <a:endParaRPr lang="en-ID"/>
          </a:p>
        </p:txBody>
      </p:sp>
    </p:spTree>
    <p:extLst>
      <p:ext uri="{BB962C8B-B14F-4D97-AF65-F5344CB8AC3E}">
        <p14:creationId xmlns:p14="http://schemas.microsoft.com/office/powerpoint/2010/main" val="231493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Calibri"/>
                <a:cs typeface="Calibri"/>
              </a:rPr>
              <a:t>Màn hình đăng nhập của ứng dụng di động IHSS EVV sẽ hiển thị tên IHSS và biểu tượng. </a:t>
            </a:r>
          </a:p>
          <a:p>
            <a:r>
              <a:rPr lang="en-US" dirty="0"/>
              <a:t>Chúng tôi hiểu rằng việc theo dõi và ghi nhớ nhiều tên người dùng và mật khẩu là rất khó. Chúng tôi đã thiết kế ứng dụng di động IHS EVV để các nhà cung cấp dịch vụ sẽ sử dụng cùng một tên người dùng và mật khẩu mà họ sử dụng để đăng nhập vào tài khoản ESP của họ.  Không cần phải ghi nhớ tên người dùng mới hay mật khẩu mới.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Ứng dụng di động cũng có các chức năng cho phép nhà cung cấp dịch vụ tiếp tục đăng nhập và truy xuất tên người dùng hay mật khẩu của họ nếu họ không nhớ.</a:t>
            </a:r>
          </a:p>
          <a:p>
            <a:r>
              <a:rPr lang="en-US" dirty="0"/>
              <a:t/>
            </a:r>
            <a:br>
              <a:rPr lang="en-US" dirty="0"/>
            </a:br>
            <a:endParaRPr lang="en-US" dirty="0"/>
          </a:p>
        </p:txBody>
      </p:sp>
    </p:spTree>
    <p:extLst>
      <p:ext uri="{BB962C8B-B14F-4D97-AF65-F5344CB8AC3E}">
        <p14:creationId xmlns:p14="http://schemas.microsoft.com/office/powerpoint/2010/main" val="17496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Nói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lnSpc>
                <a:spcPct val="150000"/>
              </a:lnSpc>
            </a:pPr>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đăng</a:t>
            </a:r>
            <a:r>
              <a:rPr lang="en-US" dirty="0"/>
              <a:t> </a:t>
            </a:r>
            <a:r>
              <a:rPr lang="en-US" dirty="0" err="1"/>
              <a:t>nhập</a:t>
            </a:r>
            <a:r>
              <a:rPr lang="en-US" dirty="0"/>
              <a:t> </a:t>
            </a:r>
            <a:r>
              <a:rPr lang="en-US" dirty="0" err="1"/>
              <a:t>vào</a:t>
            </a:r>
            <a:r>
              <a:rPr lang="en-US" dirty="0"/>
              <a:t> </a:t>
            </a:r>
            <a:r>
              <a:rPr lang="en-US" dirty="0" err="1"/>
              <a:t>ứng</a:t>
            </a:r>
            <a:r>
              <a:rPr lang="en-US" dirty="0"/>
              <a:t> </a:t>
            </a:r>
            <a:r>
              <a:rPr lang="en-US" dirty="0" err="1"/>
              <a:t>dụng</a:t>
            </a:r>
            <a:r>
              <a:rPr lang="en-US" dirty="0"/>
              <a:t> di </a:t>
            </a:r>
            <a:r>
              <a:rPr lang="en-US" dirty="0" err="1"/>
              <a:t>động</a:t>
            </a:r>
            <a:r>
              <a:rPr lang="en-US" dirty="0"/>
              <a:t> IHSS EVV </a:t>
            </a:r>
            <a:r>
              <a:rPr lang="en-US" dirty="0" err="1"/>
              <a:t>bằng</a:t>
            </a:r>
            <a:r>
              <a:rPr lang="en-US" dirty="0"/>
              <a:t> </a:t>
            </a:r>
            <a:r>
              <a:rPr lang="en-US" dirty="0" err="1"/>
              <a:t>cách</a:t>
            </a:r>
            <a:r>
              <a:rPr lang="en-US" dirty="0"/>
              <a:t> </a:t>
            </a:r>
            <a:r>
              <a:rPr lang="en-US" dirty="0" err="1"/>
              <a:t>sử</a:t>
            </a:r>
            <a:r>
              <a:rPr lang="en-US" dirty="0"/>
              <a:t> </a:t>
            </a:r>
            <a:r>
              <a:rPr lang="en-US" dirty="0" err="1"/>
              <a:t>dụng</a:t>
            </a:r>
            <a:r>
              <a:rPr lang="en-US" dirty="0"/>
              <a:t> </a:t>
            </a:r>
            <a:r>
              <a:rPr lang="en-US" dirty="0" err="1"/>
              <a:t>tên</a:t>
            </a:r>
            <a:r>
              <a:rPr lang="en-US" dirty="0"/>
              <a:t> </a:t>
            </a:r>
            <a:r>
              <a:rPr lang="en-US" dirty="0" err="1"/>
              <a:t>người</a:t>
            </a:r>
            <a:r>
              <a:rPr lang="en-US" dirty="0"/>
              <a:t> </a:t>
            </a:r>
            <a:r>
              <a:rPr lang="en-US" dirty="0" err="1"/>
              <a:t>dùng</a:t>
            </a:r>
            <a:r>
              <a:rPr lang="en-US" dirty="0"/>
              <a:t> </a:t>
            </a:r>
            <a:r>
              <a:rPr lang="en-US" dirty="0" err="1"/>
              <a:t>và</a:t>
            </a:r>
            <a:r>
              <a:rPr lang="en-US" dirty="0"/>
              <a:t> </a:t>
            </a:r>
            <a:r>
              <a:rPr lang="en-US" dirty="0" err="1"/>
              <a:t>mật</a:t>
            </a:r>
            <a:r>
              <a:rPr lang="en-US" dirty="0"/>
              <a:t> </a:t>
            </a:r>
            <a:r>
              <a:rPr lang="en-US" dirty="0" err="1"/>
              <a:t>khẩu</a:t>
            </a:r>
            <a:r>
              <a:rPr lang="en-US" dirty="0"/>
              <a:t> </a:t>
            </a:r>
            <a:r>
              <a:rPr lang="en-US" dirty="0" err="1"/>
              <a:t>của</a:t>
            </a:r>
            <a:r>
              <a:rPr lang="en-US" dirty="0"/>
              <a:t> </a:t>
            </a:r>
            <a:r>
              <a:rPr lang="en-US" dirty="0" err="1"/>
              <a:t>họ</a:t>
            </a:r>
            <a:r>
              <a:rPr lang="en-US" dirty="0"/>
              <a:t>.</a:t>
            </a:r>
            <a:endParaRPr lang="en-US" dirty="0">
              <a:cs typeface="Calibri"/>
            </a:endParaRPr>
          </a:p>
          <a:p>
            <a:pPr>
              <a:lnSpc>
                <a:spcPct val="150000"/>
              </a:lnSpc>
            </a:pPr>
            <a:r>
              <a:rPr lang="en-US" dirty="0" err="1"/>
              <a:t>Một</a:t>
            </a:r>
            <a:r>
              <a:rPr lang="en-US" dirty="0"/>
              <a:t> </a:t>
            </a:r>
            <a:r>
              <a:rPr lang="en-US" dirty="0" err="1"/>
              <a:t>khi</a:t>
            </a:r>
            <a:r>
              <a:rPr lang="en-US" dirty="0"/>
              <a:t> </a:t>
            </a:r>
            <a:r>
              <a:rPr lang="en-US" dirty="0" err="1"/>
              <a:t>đăng</a:t>
            </a:r>
            <a:r>
              <a:rPr lang="en-US" dirty="0"/>
              <a:t> </a:t>
            </a:r>
            <a:r>
              <a:rPr lang="en-US" dirty="0" err="1"/>
              <a:t>nhập</a:t>
            </a:r>
            <a:r>
              <a:rPr lang="en-US" dirty="0"/>
              <a:t>, </a:t>
            </a:r>
            <a:r>
              <a:rPr lang="en-US" dirty="0" err="1"/>
              <a:t>họ</a:t>
            </a:r>
            <a:r>
              <a:rPr lang="en-US" dirty="0"/>
              <a:t> </a:t>
            </a:r>
            <a:r>
              <a:rPr lang="en-US" dirty="0" err="1"/>
              <a:t>sẽ</a:t>
            </a:r>
            <a:r>
              <a:rPr lang="en-US" dirty="0"/>
              <a:t> </a:t>
            </a:r>
            <a:r>
              <a:rPr lang="en-US" dirty="0" err="1"/>
              <a:t>được</a:t>
            </a:r>
            <a:r>
              <a:rPr lang="en-US" dirty="0"/>
              <a:t> </a:t>
            </a:r>
            <a:r>
              <a:rPr lang="en-US" dirty="0" err="1"/>
              <a:t>đưa</a:t>
            </a:r>
            <a:r>
              <a:rPr lang="en-US" dirty="0"/>
              <a:t> </a:t>
            </a:r>
            <a:r>
              <a:rPr lang="en-US" dirty="0" err="1"/>
              <a:t>tới</a:t>
            </a:r>
            <a:r>
              <a:rPr lang="en-US" dirty="0"/>
              <a:t> </a:t>
            </a:r>
            <a:r>
              <a:rPr lang="en-US" b="1" dirty="0" err="1"/>
              <a:t>màn</a:t>
            </a:r>
            <a:r>
              <a:rPr lang="en-US" b="1" dirty="0"/>
              <a:t> </a:t>
            </a:r>
            <a:r>
              <a:rPr lang="en-US" b="1" dirty="0" err="1"/>
              <a:t>hình</a:t>
            </a:r>
            <a:r>
              <a:rPr lang="en-US" b="1" dirty="0"/>
              <a:t> </a:t>
            </a:r>
            <a:r>
              <a:rPr lang="en-US" b="1" dirty="0" err="1"/>
              <a:t>chính</a:t>
            </a:r>
            <a:r>
              <a:rPr lang="en-US" b="1" dirty="0"/>
              <a:t> </a:t>
            </a:r>
            <a:r>
              <a:rPr lang="en-US" dirty="0" err="1"/>
              <a:t>của</a:t>
            </a:r>
            <a:r>
              <a:rPr lang="en-US" dirty="0"/>
              <a:t> </a:t>
            </a:r>
            <a:r>
              <a:rPr lang="en-US" dirty="0" err="1"/>
              <a:t>ứng</a:t>
            </a:r>
            <a:r>
              <a:rPr lang="en-US" dirty="0"/>
              <a:t> </a:t>
            </a:r>
            <a:r>
              <a:rPr lang="en-US" dirty="0" err="1"/>
              <a:t>dụng</a:t>
            </a:r>
            <a:r>
              <a:rPr lang="en-US" dirty="0"/>
              <a:t> di </a:t>
            </a:r>
            <a:r>
              <a:rPr lang="en-US" dirty="0" err="1"/>
              <a:t>động</a:t>
            </a:r>
            <a:r>
              <a:rPr lang="en-US" dirty="0"/>
              <a:t> IHSS EVV.</a:t>
            </a:r>
          </a:p>
          <a:p>
            <a:r>
              <a:rPr lang="en-US" dirty="0" err="1"/>
              <a:t>Nhà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sẽ</a:t>
            </a:r>
            <a:r>
              <a:rPr lang="en-US" dirty="0"/>
              <a:t> </a:t>
            </a:r>
            <a:r>
              <a:rPr lang="en-US" dirty="0" err="1"/>
              <a:t>được</a:t>
            </a:r>
            <a:r>
              <a:rPr lang="en-US" dirty="0"/>
              <a:t> </a:t>
            </a:r>
            <a:r>
              <a:rPr lang="en-US" dirty="0" err="1"/>
              <a:t>yêu</a:t>
            </a:r>
            <a:r>
              <a:rPr lang="en-US" dirty="0"/>
              <a:t> </a:t>
            </a:r>
            <a:r>
              <a:rPr lang="en-US" dirty="0" err="1"/>
              <a:t>cầu</a:t>
            </a:r>
            <a:r>
              <a:rPr lang="en-US" dirty="0"/>
              <a:t> </a:t>
            </a:r>
            <a:r>
              <a:rPr lang="en-US" dirty="0" err="1"/>
              <a:t>chọn</a:t>
            </a:r>
            <a:r>
              <a:rPr lang="en-US" dirty="0"/>
              <a:t> </a:t>
            </a:r>
            <a:r>
              <a:rPr lang="en-US" dirty="0" err="1"/>
              <a:t>hành</a:t>
            </a:r>
            <a:r>
              <a:rPr lang="en-US" dirty="0"/>
              <a:t> </a:t>
            </a:r>
            <a:r>
              <a:rPr lang="en-US" dirty="0" err="1"/>
              <a:t>động</a:t>
            </a:r>
            <a:r>
              <a:rPr lang="en-US" dirty="0"/>
              <a:t> </a:t>
            </a:r>
            <a:r>
              <a:rPr lang="en-US" dirty="0" err="1"/>
              <a:t>họ</a:t>
            </a:r>
            <a:r>
              <a:rPr lang="en-US" dirty="0"/>
              <a:t> </a:t>
            </a:r>
            <a:r>
              <a:rPr lang="en-US" dirty="0" err="1"/>
              <a:t>muốn</a:t>
            </a:r>
            <a:r>
              <a:rPr lang="en-US" dirty="0"/>
              <a:t> </a:t>
            </a:r>
            <a:r>
              <a:rPr lang="en-US" dirty="0" err="1"/>
              <a:t>thực</a:t>
            </a:r>
            <a:r>
              <a:rPr lang="en-US" dirty="0"/>
              <a:t> </a:t>
            </a:r>
            <a:r>
              <a:rPr lang="en-US" dirty="0" err="1"/>
              <a:t>hiện</a:t>
            </a:r>
            <a:r>
              <a:rPr lang="en-US" dirty="0"/>
              <a:t>: Check-In hay Check-Out. </a:t>
            </a:r>
            <a:r>
              <a:rPr lang="en-US" dirty="0" err="1"/>
              <a:t>Để</a:t>
            </a:r>
            <a:r>
              <a:rPr lang="en-US" dirty="0"/>
              <a:t> </a:t>
            </a:r>
            <a:r>
              <a:rPr lang="en-US" dirty="0" err="1"/>
              <a:t>bấm</a:t>
            </a:r>
            <a:r>
              <a:rPr lang="en-US" dirty="0"/>
              <a:t> </a:t>
            </a:r>
            <a:r>
              <a:rPr lang="en-US" dirty="0" err="1"/>
              <a:t>giờ</a:t>
            </a:r>
            <a:r>
              <a:rPr lang="en-US" dirty="0"/>
              <a:t> </a:t>
            </a:r>
            <a:r>
              <a:rPr lang="en-US" dirty="0" err="1"/>
              <a:t>bắt</a:t>
            </a:r>
            <a:r>
              <a:rPr lang="en-US" dirty="0"/>
              <a:t> </a:t>
            </a:r>
            <a:r>
              <a:rPr lang="en-US" dirty="0" err="1"/>
              <a:t>đầu</a:t>
            </a:r>
            <a:r>
              <a:rPr lang="en-US" dirty="0"/>
              <a:t>, </a:t>
            </a:r>
            <a:r>
              <a:rPr lang="en-US" dirty="0" err="1"/>
              <a:t>nhấp</a:t>
            </a:r>
            <a:r>
              <a:rPr lang="en-US" dirty="0"/>
              <a:t> </a:t>
            </a:r>
            <a:r>
              <a:rPr lang="en-US" dirty="0" err="1"/>
              <a:t>vào</a:t>
            </a:r>
            <a:r>
              <a:rPr lang="en-US" dirty="0"/>
              <a:t> </a:t>
            </a:r>
            <a:r>
              <a:rPr lang="en-US" b="1" dirty="0" err="1"/>
              <a:t>đường</a:t>
            </a:r>
            <a:r>
              <a:rPr lang="en-US" b="1" dirty="0"/>
              <a:t> </a:t>
            </a:r>
            <a:r>
              <a:rPr lang="en-US" b="1" dirty="0" err="1"/>
              <a:t>dẫn</a:t>
            </a:r>
            <a:r>
              <a:rPr lang="en-US" b="1" dirty="0"/>
              <a:t> </a:t>
            </a:r>
            <a:r>
              <a:rPr lang="en-US" b="1" dirty="0" err="1"/>
              <a:t>liên</a:t>
            </a:r>
            <a:r>
              <a:rPr lang="en-US" b="1" dirty="0"/>
              <a:t> </a:t>
            </a:r>
            <a:r>
              <a:rPr lang="en-US" b="1" dirty="0" err="1"/>
              <a:t>kết</a:t>
            </a:r>
            <a:r>
              <a:rPr lang="en-US" b="1" dirty="0"/>
              <a:t> Check-In</a:t>
            </a:r>
            <a:r>
              <a:rPr lang="en-US" dirty="0"/>
              <a:t>.</a:t>
            </a:r>
            <a:r>
              <a:rPr lang="en-US" b="1" dirty="0"/>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329251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Đọc trang chiếu: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 khi nhấp vào Check-In, nhà cung cấp dịch vụ sẽ được nhắc nhở kích hoạt vị trí của họ nếu họ chưa bật lên. Để tiếp tục tới màn hình Check-In hay Check-Out, dịch vụ định vị phải được kích hoạt cho thiết bị. Chọn </a:t>
            </a:r>
            <a:r>
              <a:rPr lang="en-US" sz="1200" b="1" kern="1200" dirty="0">
                <a:solidFill>
                  <a:schemeClr val="tx1"/>
                </a:solidFill>
                <a:effectLst/>
                <a:latin typeface="+mn-lt"/>
                <a:ea typeface="+mn-ea"/>
                <a:cs typeface="+mn-cs"/>
              </a:rPr>
              <a:t>“Enable”</a:t>
            </a:r>
            <a:r>
              <a:rPr lang="en-US" sz="1200" kern="1200" dirty="0">
                <a:solidFill>
                  <a:schemeClr val="tx1"/>
                </a:solidFill>
                <a:effectLst/>
                <a:latin typeface="+mn-lt"/>
                <a:ea typeface="+mn-ea"/>
                <a:cs typeface="+mn-cs"/>
              </a:rPr>
              <a:t> để tiếp tục. (hình ảnh sẽ lướt vào)</a:t>
            </a:r>
            <a:endParaRPr lang="en-US" sz="1200" kern="1200" dirty="0">
              <a:solidFill>
                <a:schemeClr val="tx1"/>
              </a:solidFill>
              <a:effectLst/>
              <a:latin typeface="+mn-lt"/>
              <a:cs typeface="Calibri"/>
            </a:endParaRPr>
          </a:p>
          <a:p>
            <a:pPr>
              <a:lnSpc>
                <a:spcPct val="150000"/>
              </a:lnSpc>
            </a:pPr>
            <a:r>
              <a:rPr lang="en-US" sz="1200" kern="1200" dirty="0">
                <a:solidFill>
                  <a:schemeClr val="tx1"/>
                </a:solidFill>
                <a:effectLst/>
                <a:latin typeface="+mn-lt"/>
                <a:ea typeface="+mn-ea"/>
                <a:cs typeface="+mn-cs"/>
              </a:rPr>
              <a:t>Như đã nhắc tới hồi nãy, chỉ khi nhà cung cấp dịch vụ chọn ‘home’ vào lúc check-in hay check-out thì vị trí địa lý mới được xác định bằng điện tử.</a:t>
            </a:r>
            <a:endParaRPr lang="en-US" sz="1200" b="1" dirty="0">
              <a:solidFill>
                <a:srgbClr val="002060"/>
              </a:solidFill>
              <a:latin typeface="Calibri"/>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***Nhấp chuột 1 lần để chuyển qua trang chiếu tiếp theo***</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407863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Đọc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trang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chiếu</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Allow Once hay Allow While Using App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iPhone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While using this app hay Only this time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thoại</a:t>
            </a:r>
            <a:r>
              <a:rPr lang="en-US" sz="1200" kern="1200" dirty="0">
                <a:solidFill>
                  <a:schemeClr val="tx1"/>
                </a:solidFill>
                <a:effectLst/>
                <a:latin typeface="+mn-lt"/>
                <a:ea typeface="+mn-ea"/>
                <a:cs typeface="+mn-cs"/>
              </a:rPr>
              <a:t> Android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nhìn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Allow Once/Only this time: </a:t>
            </a:r>
            <a:r>
              <a:rPr lang="en-US" sz="1200" b="0" kern="1200" dirty="0">
                <a:solidFill>
                  <a:schemeClr val="tx1"/>
                </a:solidFill>
                <a:effectLst/>
                <a:latin typeface="+mn-lt"/>
                <a:ea typeface="+mn-ea"/>
                <a:cs typeface="+mn-cs"/>
              </a:rPr>
              <a:t>Cho </a:t>
            </a:r>
            <a:r>
              <a:rPr lang="en-US" sz="1200" b="0" kern="1200" dirty="0" err="1">
                <a:solidFill>
                  <a:schemeClr val="tx1"/>
                </a:solidFill>
                <a:effectLst/>
                <a:latin typeface="+mn-lt"/>
                <a:ea typeface="+mn-ea"/>
                <a:cs typeface="+mn-cs"/>
              </a:rPr>
              <a:t>phép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ứng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di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IHSS EVV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dịch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định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cung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cấp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dịch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sẽ</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được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nhắc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nữa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họ</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truy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cập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ứng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a:t>
            </a:r>
            <a:endParaRPr lang="en-US" sz="1200" b="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Allow While Using App/While using this app: </a:t>
            </a:r>
            <a:r>
              <a:rPr lang="en-US" sz="1200" b="0" kern="1200" dirty="0">
                <a:solidFill>
                  <a:schemeClr val="tx1"/>
                </a:solidFill>
                <a:effectLst/>
                <a:latin typeface="+mn-lt"/>
                <a:ea typeface="+mn-ea"/>
                <a:cs typeface="+mn-cs"/>
              </a:rPr>
              <a:t>Cho </a:t>
            </a:r>
            <a:r>
              <a:rPr lang="en-US" sz="1200" b="0" kern="1200" dirty="0" err="1">
                <a:solidFill>
                  <a:schemeClr val="tx1"/>
                </a:solidFill>
                <a:effectLst/>
                <a:latin typeface="+mn-lt"/>
                <a:ea typeface="+mn-ea"/>
                <a:cs typeface="+mn-cs"/>
              </a:rPr>
              <a:t>phép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ứng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di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IHSS EVV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dịch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định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cung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cấp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dịch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ứng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để</a:t>
            </a:r>
            <a:r>
              <a:rPr lang="en-US" sz="1200" b="0" kern="1200" dirty="0">
                <a:solidFill>
                  <a:schemeClr val="tx1"/>
                </a:solidFill>
                <a:effectLst/>
                <a:latin typeface="+mn-lt"/>
                <a:ea typeface="+mn-ea"/>
                <a:cs typeface="+mn-cs"/>
              </a:rPr>
              <a:t> check-in.</a:t>
            </a:r>
            <a:endParaRPr lang="en-US" sz="1200" b="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chuột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34291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Đọc trang chiếu: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Chuyện gì sẽ xảy ra nếu nhà cung cấp dịch vụ không kích hoạt, chia sẻ, hay không cho kích hoạt vị trí của họ?</a:t>
            </a:r>
            <a:endParaRPr lang="en-US" sz="1200" kern="1200" dirty="0">
              <a:solidFill>
                <a:schemeClr val="tx1"/>
              </a:solidFill>
              <a:effectLst/>
              <a:latin typeface="+mn-lt"/>
              <a:cs typeface="Calibri"/>
            </a:endParaRPr>
          </a:p>
          <a:p>
            <a:r>
              <a:rPr lang="en-US" dirty="0"/>
              <a:t>Nhà cung cấp dịch vụ sẽ nhận được cảnh báo yêu cầu họ bật vị trí.</a:t>
            </a:r>
            <a:endParaRPr lang="en-US" sz="1200" kern="1200" dirty="0">
              <a:solidFill>
                <a:schemeClr val="tx1"/>
              </a:solidFill>
              <a:effectLst/>
              <a:latin typeface="+mn-lt"/>
              <a:cs typeface="Calibri"/>
            </a:endParaRPr>
          </a:p>
          <a:p>
            <a:r>
              <a:rPr lang="en-US" dirty="0"/>
              <a:t>Nhà cung cấp dịch vụ sẽ không thể tiếp tục với quá trình Check-in/Check-out cho tới khi họ kích hoạt vị trí của họ.</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Nói:</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Thông báo cảnh báo nói rõ rằng: </a:t>
            </a:r>
            <a:r>
              <a:rPr lang="en-US" sz="1200" i="1" kern="1200" dirty="0" smtClean="0">
                <a:solidFill>
                  <a:schemeClr val="tx1"/>
                </a:solidFill>
                <a:effectLst/>
                <a:latin typeface="+mn-lt"/>
                <a:ea typeface="+mn-ea"/>
                <a:cs typeface="+mn-cs"/>
              </a:rPr>
              <a:t>This app requires the location services to be turned on in order to check in/out. Please enable the location services to proceed.</a:t>
            </a:r>
            <a:r>
              <a:rPr lang="en-US" sz="1200" i="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Ứng</a:t>
            </a:r>
            <a:r>
              <a:rPr lang="en-US" sz="1200" i="1" kern="1200" dirty="0" smtClean="0">
                <a:solidFill>
                  <a:schemeClr val="tx1"/>
                </a:solidFill>
                <a:effectLst/>
                <a:latin typeface="+mn-lt"/>
                <a:ea typeface="+mn-ea"/>
                <a:cs typeface="+mn-cs"/>
              </a:rPr>
              <a:t> </a:t>
            </a:r>
            <a:r>
              <a:rPr lang="en-US" sz="1200" i="1" kern="1200" dirty="0">
                <a:solidFill>
                  <a:schemeClr val="tx1"/>
                </a:solidFill>
                <a:effectLst/>
                <a:latin typeface="+mn-lt"/>
                <a:ea typeface="+mn-ea"/>
                <a:cs typeface="+mn-cs"/>
              </a:rPr>
              <a:t>dụng này yêu cầu bật dịch vụ định vị để check-in/out. Xin vui lòng kích hoạt dịch vụ định vị để tiếp </a:t>
            </a:r>
            <a:r>
              <a:rPr lang="en-US" sz="1200" i="1" kern="1200" dirty="0" err="1">
                <a:solidFill>
                  <a:schemeClr val="tx1"/>
                </a:solidFill>
                <a:effectLst/>
                <a:latin typeface="+mn-lt"/>
                <a:ea typeface="+mn-ea"/>
                <a:cs typeface="+mn-cs"/>
              </a:rPr>
              <a:t>tục</a:t>
            </a:r>
            <a:r>
              <a:rPr lang="en-US" sz="1200" i="1" kern="1200" dirty="0" smtClean="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Để tiếp tục, nhà cung cấp dịch vụ phải chọn đường dẫn liên kết “enable</a:t>
            </a:r>
            <a:r>
              <a:rPr lang="en-US" sz="1200" i="0" kern="1200" dirty="0" smtClean="0">
                <a:solidFill>
                  <a:schemeClr val="tx1"/>
                </a:solidFill>
                <a:effectLst/>
                <a:latin typeface="+mn-lt"/>
                <a:ea typeface="+mn-ea"/>
                <a:cs typeface="+mn-cs"/>
              </a:rPr>
              <a:t>”.</a:t>
            </a:r>
            <a:endParaRPr lang="en-US" sz="1200" i="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***Nhấp chuột 1 lần để chuyển qua trang chiếu tiếp theo***</a:t>
            </a: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126837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52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6082438-A078-4034-9D95-0A18DEDB92F8}"/>
              </a:ext>
            </a:extLst>
          </p:cNvPr>
          <p:cNvSpPr>
            <a:spLocks noGrp="1"/>
          </p:cNvSpPr>
          <p:nvPr>
            <p:ph type="pic" sz="quarter" idx="11"/>
          </p:nvPr>
        </p:nvSpPr>
        <p:spPr>
          <a:xfrm>
            <a:off x="465221" y="1283368"/>
            <a:ext cx="2549305" cy="5574632"/>
          </a:xfrm>
          <a:custGeom>
            <a:avLst/>
            <a:gdLst>
              <a:gd name="connsiteX0" fmla="*/ 0 w 2549305"/>
              <a:gd name="connsiteY0" fmla="*/ 0 h 5574632"/>
              <a:gd name="connsiteX1" fmla="*/ 2549305 w 2549305"/>
              <a:gd name="connsiteY1" fmla="*/ 0 h 5574632"/>
              <a:gd name="connsiteX2" fmla="*/ 2549305 w 2549305"/>
              <a:gd name="connsiteY2" fmla="*/ 5574632 h 5574632"/>
              <a:gd name="connsiteX3" fmla="*/ 0 w 2549305"/>
              <a:gd name="connsiteY3" fmla="*/ 5574632 h 5574632"/>
            </a:gdLst>
            <a:ahLst/>
            <a:cxnLst>
              <a:cxn ang="0">
                <a:pos x="connsiteX0" y="connsiteY0"/>
              </a:cxn>
              <a:cxn ang="0">
                <a:pos x="connsiteX1" y="connsiteY1"/>
              </a:cxn>
              <a:cxn ang="0">
                <a:pos x="connsiteX2" y="connsiteY2"/>
              </a:cxn>
              <a:cxn ang="0">
                <a:pos x="connsiteX3" y="connsiteY3"/>
              </a:cxn>
            </a:cxnLst>
            <a:rect l="l" t="t" r="r" b="b"/>
            <a:pathLst>
              <a:path w="2549305" h="5574632">
                <a:moveTo>
                  <a:pt x="0" y="0"/>
                </a:moveTo>
                <a:lnTo>
                  <a:pt x="2549305" y="0"/>
                </a:lnTo>
                <a:lnTo>
                  <a:pt x="2549305" y="5574632"/>
                </a:lnTo>
                <a:lnTo>
                  <a:pt x="0" y="5574632"/>
                </a:lnTo>
                <a:close/>
              </a:path>
            </a:pathLst>
          </a:custGeom>
        </p:spPr>
        <p:txBody>
          <a:bodyPr wrap="square">
            <a:noAutofit/>
          </a:bodyPr>
          <a:lstStyle>
            <a:lvl1pPr marL="0" indent="0">
              <a:buNone/>
              <a:defRPr sz="1200">
                <a:latin typeface="+mj-lt"/>
              </a:defRPr>
            </a:lvl1pPr>
          </a:lstStyle>
          <a:p>
            <a:endParaRPr lang="en-ID"/>
          </a:p>
        </p:txBody>
      </p:sp>
      <p:sp>
        <p:nvSpPr>
          <p:cNvPr id="6" name="Picture Placeholder 5">
            <a:extLst>
              <a:ext uri="{FF2B5EF4-FFF2-40B4-BE49-F238E27FC236}">
                <a16:creationId xmlns:a16="http://schemas.microsoft.com/office/drawing/2014/main" xmlns="" id="{9145C113-4B5A-45AB-B477-CDDBDBCC0BF7}"/>
              </a:ext>
            </a:extLst>
          </p:cNvPr>
          <p:cNvSpPr>
            <a:spLocks noGrp="1"/>
          </p:cNvSpPr>
          <p:nvPr>
            <p:ph type="pic" sz="quarter" idx="10"/>
          </p:nvPr>
        </p:nvSpPr>
        <p:spPr>
          <a:xfrm>
            <a:off x="3091770" y="0"/>
            <a:ext cx="2549305" cy="5574632"/>
          </a:xfrm>
          <a:custGeom>
            <a:avLst/>
            <a:gdLst>
              <a:gd name="connsiteX0" fmla="*/ 0 w 2549305"/>
              <a:gd name="connsiteY0" fmla="*/ 0 h 5574632"/>
              <a:gd name="connsiteX1" fmla="*/ 2549305 w 2549305"/>
              <a:gd name="connsiteY1" fmla="*/ 0 h 5574632"/>
              <a:gd name="connsiteX2" fmla="*/ 2549305 w 2549305"/>
              <a:gd name="connsiteY2" fmla="*/ 5574632 h 5574632"/>
              <a:gd name="connsiteX3" fmla="*/ 0 w 2549305"/>
              <a:gd name="connsiteY3" fmla="*/ 5574632 h 5574632"/>
            </a:gdLst>
            <a:ahLst/>
            <a:cxnLst>
              <a:cxn ang="0">
                <a:pos x="connsiteX0" y="connsiteY0"/>
              </a:cxn>
              <a:cxn ang="0">
                <a:pos x="connsiteX1" y="connsiteY1"/>
              </a:cxn>
              <a:cxn ang="0">
                <a:pos x="connsiteX2" y="connsiteY2"/>
              </a:cxn>
              <a:cxn ang="0">
                <a:pos x="connsiteX3" y="connsiteY3"/>
              </a:cxn>
            </a:cxnLst>
            <a:rect l="l" t="t" r="r" b="b"/>
            <a:pathLst>
              <a:path w="2549305" h="5574632">
                <a:moveTo>
                  <a:pt x="0" y="0"/>
                </a:moveTo>
                <a:lnTo>
                  <a:pt x="2549305" y="0"/>
                </a:lnTo>
                <a:lnTo>
                  <a:pt x="2549305" y="5574632"/>
                </a:lnTo>
                <a:lnTo>
                  <a:pt x="0" y="5574632"/>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13947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6E615269-48B5-455E-8433-79A4EDC4200A}"/>
              </a:ext>
            </a:extLst>
          </p:cNvPr>
          <p:cNvSpPr>
            <a:spLocks noGrp="1"/>
          </p:cNvSpPr>
          <p:nvPr>
            <p:ph type="pic" sz="quarter" idx="12"/>
          </p:nvPr>
        </p:nvSpPr>
        <p:spPr>
          <a:xfrm>
            <a:off x="7048500" y="4201296"/>
            <a:ext cx="2541373" cy="2656704"/>
          </a:xfrm>
          <a:custGeom>
            <a:avLst/>
            <a:gdLst>
              <a:gd name="connsiteX0" fmla="*/ 0 w 2541373"/>
              <a:gd name="connsiteY0" fmla="*/ 0 h 2656704"/>
              <a:gd name="connsiteX1" fmla="*/ 2541373 w 2541373"/>
              <a:gd name="connsiteY1" fmla="*/ 0 h 2656704"/>
              <a:gd name="connsiteX2" fmla="*/ 2541373 w 2541373"/>
              <a:gd name="connsiteY2" fmla="*/ 2656704 h 2656704"/>
              <a:gd name="connsiteX3" fmla="*/ 0 w 2541373"/>
              <a:gd name="connsiteY3" fmla="*/ 2656704 h 2656704"/>
            </a:gdLst>
            <a:ahLst/>
            <a:cxnLst>
              <a:cxn ang="0">
                <a:pos x="connsiteX0" y="connsiteY0"/>
              </a:cxn>
              <a:cxn ang="0">
                <a:pos x="connsiteX1" y="connsiteY1"/>
              </a:cxn>
              <a:cxn ang="0">
                <a:pos x="connsiteX2" y="connsiteY2"/>
              </a:cxn>
              <a:cxn ang="0">
                <a:pos x="connsiteX3" y="connsiteY3"/>
              </a:cxn>
            </a:cxnLst>
            <a:rect l="l" t="t" r="r" b="b"/>
            <a:pathLst>
              <a:path w="2541373" h="2656704">
                <a:moveTo>
                  <a:pt x="0" y="0"/>
                </a:moveTo>
                <a:lnTo>
                  <a:pt x="2541373" y="0"/>
                </a:lnTo>
                <a:lnTo>
                  <a:pt x="2541373" y="2656704"/>
                </a:lnTo>
                <a:lnTo>
                  <a:pt x="0" y="2656704"/>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71B30E49-E4D4-46FB-BFCB-602B977C75C1}"/>
              </a:ext>
            </a:extLst>
          </p:cNvPr>
          <p:cNvSpPr>
            <a:spLocks noGrp="1"/>
          </p:cNvSpPr>
          <p:nvPr>
            <p:ph type="pic" sz="quarter" idx="11"/>
          </p:nvPr>
        </p:nvSpPr>
        <p:spPr>
          <a:xfrm>
            <a:off x="9650627" y="0"/>
            <a:ext cx="2541373" cy="6858000"/>
          </a:xfrm>
          <a:custGeom>
            <a:avLst/>
            <a:gdLst>
              <a:gd name="connsiteX0" fmla="*/ 0 w 2541373"/>
              <a:gd name="connsiteY0" fmla="*/ 0 h 6858000"/>
              <a:gd name="connsiteX1" fmla="*/ 2541373 w 2541373"/>
              <a:gd name="connsiteY1" fmla="*/ 0 h 6858000"/>
              <a:gd name="connsiteX2" fmla="*/ 2541373 w 2541373"/>
              <a:gd name="connsiteY2" fmla="*/ 6858000 h 6858000"/>
              <a:gd name="connsiteX3" fmla="*/ 0 w 2541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41373" h="6858000">
                <a:moveTo>
                  <a:pt x="0" y="0"/>
                </a:moveTo>
                <a:lnTo>
                  <a:pt x="2541373" y="0"/>
                </a:lnTo>
                <a:lnTo>
                  <a:pt x="2541373" y="6858000"/>
                </a:lnTo>
                <a:lnTo>
                  <a:pt x="0" y="6858000"/>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F660E8ED-0542-4367-9AFB-5404BA92CE13}"/>
              </a:ext>
            </a:extLst>
          </p:cNvPr>
          <p:cNvSpPr>
            <a:spLocks noGrp="1"/>
          </p:cNvSpPr>
          <p:nvPr>
            <p:ph type="pic" sz="quarter" idx="10"/>
          </p:nvPr>
        </p:nvSpPr>
        <p:spPr>
          <a:xfrm>
            <a:off x="7048500" y="0"/>
            <a:ext cx="2541373" cy="4139514"/>
          </a:xfrm>
          <a:custGeom>
            <a:avLst/>
            <a:gdLst>
              <a:gd name="connsiteX0" fmla="*/ 0 w 2541373"/>
              <a:gd name="connsiteY0" fmla="*/ 0 h 4139514"/>
              <a:gd name="connsiteX1" fmla="*/ 2541373 w 2541373"/>
              <a:gd name="connsiteY1" fmla="*/ 0 h 4139514"/>
              <a:gd name="connsiteX2" fmla="*/ 2541373 w 2541373"/>
              <a:gd name="connsiteY2" fmla="*/ 4139514 h 4139514"/>
              <a:gd name="connsiteX3" fmla="*/ 0 w 2541373"/>
              <a:gd name="connsiteY3" fmla="*/ 4139514 h 4139514"/>
            </a:gdLst>
            <a:ahLst/>
            <a:cxnLst>
              <a:cxn ang="0">
                <a:pos x="connsiteX0" y="connsiteY0"/>
              </a:cxn>
              <a:cxn ang="0">
                <a:pos x="connsiteX1" y="connsiteY1"/>
              </a:cxn>
              <a:cxn ang="0">
                <a:pos x="connsiteX2" y="connsiteY2"/>
              </a:cxn>
              <a:cxn ang="0">
                <a:pos x="connsiteX3" y="connsiteY3"/>
              </a:cxn>
            </a:cxnLst>
            <a:rect l="l" t="t" r="r" b="b"/>
            <a:pathLst>
              <a:path w="2541373" h="4139514">
                <a:moveTo>
                  <a:pt x="0" y="0"/>
                </a:moveTo>
                <a:lnTo>
                  <a:pt x="2541373" y="0"/>
                </a:lnTo>
                <a:lnTo>
                  <a:pt x="2541373" y="4139514"/>
                </a:lnTo>
                <a:lnTo>
                  <a:pt x="0" y="413951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5391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2BB5E8AA-F297-4A1E-9E90-1700470C8A14}"/>
              </a:ext>
            </a:extLst>
          </p:cNvPr>
          <p:cNvSpPr>
            <a:spLocks noGrp="1"/>
          </p:cNvSpPr>
          <p:nvPr>
            <p:ph type="pic" sz="quarter" idx="11"/>
          </p:nvPr>
        </p:nvSpPr>
        <p:spPr>
          <a:xfrm>
            <a:off x="720811" y="3429000"/>
            <a:ext cx="5375189" cy="2737022"/>
          </a:xfrm>
          <a:custGeom>
            <a:avLst/>
            <a:gdLst>
              <a:gd name="connsiteX0" fmla="*/ 0 w 5375189"/>
              <a:gd name="connsiteY0" fmla="*/ 0 h 2737022"/>
              <a:gd name="connsiteX1" fmla="*/ 5375189 w 5375189"/>
              <a:gd name="connsiteY1" fmla="*/ 0 h 2737022"/>
              <a:gd name="connsiteX2" fmla="*/ 5375189 w 5375189"/>
              <a:gd name="connsiteY2" fmla="*/ 2737022 h 2737022"/>
              <a:gd name="connsiteX3" fmla="*/ 0 w 5375189"/>
              <a:gd name="connsiteY3" fmla="*/ 2737022 h 2737022"/>
            </a:gdLst>
            <a:ahLst/>
            <a:cxnLst>
              <a:cxn ang="0">
                <a:pos x="connsiteX0" y="connsiteY0"/>
              </a:cxn>
              <a:cxn ang="0">
                <a:pos x="connsiteX1" y="connsiteY1"/>
              </a:cxn>
              <a:cxn ang="0">
                <a:pos x="connsiteX2" y="connsiteY2"/>
              </a:cxn>
              <a:cxn ang="0">
                <a:pos x="connsiteX3" y="connsiteY3"/>
              </a:cxn>
            </a:cxnLst>
            <a:rect l="l" t="t" r="r" b="b"/>
            <a:pathLst>
              <a:path w="5375189" h="2737022">
                <a:moveTo>
                  <a:pt x="0" y="0"/>
                </a:moveTo>
                <a:lnTo>
                  <a:pt x="5375189" y="0"/>
                </a:lnTo>
                <a:lnTo>
                  <a:pt x="5375189" y="2737022"/>
                </a:lnTo>
                <a:lnTo>
                  <a:pt x="0" y="2737022"/>
                </a:ln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79073EAD-05A7-4369-88BB-D654A6208D1F}"/>
              </a:ext>
            </a:extLst>
          </p:cNvPr>
          <p:cNvSpPr>
            <a:spLocks noGrp="1"/>
          </p:cNvSpPr>
          <p:nvPr>
            <p:ph type="pic" sz="quarter" idx="10"/>
          </p:nvPr>
        </p:nvSpPr>
        <p:spPr>
          <a:xfrm>
            <a:off x="6096001" y="691978"/>
            <a:ext cx="5375189" cy="2737022"/>
          </a:xfrm>
          <a:custGeom>
            <a:avLst/>
            <a:gdLst>
              <a:gd name="connsiteX0" fmla="*/ 0 w 5375189"/>
              <a:gd name="connsiteY0" fmla="*/ 0 h 2737022"/>
              <a:gd name="connsiteX1" fmla="*/ 5375189 w 5375189"/>
              <a:gd name="connsiteY1" fmla="*/ 0 h 2737022"/>
              <a:gd name="connsiteX2" fmla="*/ 5375189 w 5375189"/>
              <a:gd name="connsiteY2" fmla="*/ 2737022 h 2737022"/>
              <a:gd name="connsiteX3" fmla="*/ 0 w 5375189"/>
              <a:gd name="connsiteY3" fmla="*/ 2737022 h 2737022"/>
            </a:gdLst>
            <a:ahLst/>
            <a:cxnLst>
              <a:cxn ang="0">
                <a:pos x="connsiteX0" y="connsiteY0"/>
              </a:cxn>
              <a:cxn ang="0">
                <a:pos x="connsiteX1" y="connsiteY1"/>
              </a:cxn>
              <a:cxn ang="0">
                <a:pos x="connsiteX2" y="connsiteY2"/>
              </a:cxn>
              <a:cxn ang="0">
                <a:pos x="connsiteX3" y="connsiteY3"/>
              </a:cxn>
            </a:cxnLst>
            <a:rect l="l" t="t" r="r" b="b"/>
            <a:pathLst>
              <a:path w="5375189" h="2737022">
                <a:moveTo>
                  <a:pt x="0" y="0"/>
                </a:moveTo>
                <a:lnTo>
                  <a:pt x="5375189" y="0"/>
                </a:lnTo>
                <a:lnTo>
                  <a:pt x="5375189" y="2737022"/>
                </a:lnTo>
                <a:lnTo>
                  <a:pt x="0" y="2737022"/>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980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817A48DF-4B3B-4C18-B248-8C4D8486799A}"/>
              </a:ext>
            </a:extLst>
          </p:cNvPr>
          <p:cNvSpPr>
            <a:spLocks noGrp="1"/>
          </p:cNvSpPr>
          <p:nvPr>
            <p:ph type="pic" sz="quarter" idx="12"/>
          </p:nvPr>
        </p:nvSpPr>
        <p:spPr>
          <a:xfrm>
            <a:off x="8689026" y="2383220"/>
            <a:ext cx="2168440" cy="2168440"/>
          </a:xfrm>
          <a:custGeom>
            <a:avLst/>
            <a:gdLst>
              <a:gd name="connsiteX0" fmla="*/ 1084220 w 2168440"/>
              <a:gd name="connsiteY0" fmla="*/ 0 h 2168440"/>
              <a:gd name="connsiteX1" fmla="*/ 2168440 w 2168440"/>
              <a:gd name="connsiteY1" fmla="*/ 1084220 h 2168440"/>
              <a:gd name="connsiteX2" fmla="*/ 1084220 w 2168440"/>
              <a:gd name="connsiteY2" fmla="*/ 2168440 h 2168440"/>
              <a:gd name="connsiteX3" fmla="*/ 0 w 2168440"/>
              <a:gd name="connsiteY3" fmla="*/ 1084220 h 2168440"/>
              <a:gd name="connsiteX4" fmla="*/ 1084220 w 2168440"/>
              <a:gd name="connsiteY4" fmla="*/ 0 h 2168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440" h="2168440">
                <a:moveTo>
                  <a:pt x="1084220" y="0"/>
                </a:moveTo>
                <a:cubicBezTo>
                  <a:pt x="1683018" y="0"/>
                  <a:pt x="2168440" y="485422"/>
                  <a:pt x="2168440" y="1084220"/>
                </a:cubicBezTo>
                <a:cubicBezTo>
                  <a:pt x="2168440" y="1683018"/>
                  <a:pt x="1683018" y="2168440"/>
                  <a:pt x="1084220" y="2168440"/>
                </a:cubicBezTo>
                <a:cubicBezTo>
                  <a:pt x="485422" y="2168440"/>
                  <a:pt x="0" y="1683018"/>
                  <a:pt x="0" y="1084220"/>
                </a:cubicBezTo>
                <a:cubicBezTo>
                  <a:pt x="0" y="485422"/>
                  <a:pt x="485422" y="0"/>
                  <a:pt x="1084220" y="0"/>
                </a:cubicBezTo>
                <a:close/>
              </a:path>
            </a:pathLst>
          </a:custGeom>
        </p:spPr>
        <p:txBody>
          <a:bodyPr wrap="square">
            <a:noAutofit/>
          </a:bodyPr>
          <a:lstStyle>
            <a:lvl1pPr marL="0" indent="0">
              <a:buNone/>
              <a:defRPr sz="1200">
                <a:latin typeface="+mj-lt"/>
              </a:defRPr>
            </a:lvl1pPr>
          </a:lstStyle>
          <a:p>
            <a:endParaRPr lang="en-ID"/>
          </a:p>
        </p:txBody>
      </p:sp>
      <p:sp>
        <p:nvSpPr>
          <p:cNvPr id="8" name="Picture Placeholder 7">
            <a:extLst>
              <a:ext uri="{FF2B5EF4-FFF2-40B4-BE49-F238E27FC236}">
                <a16:creationId xmlns:a16="http://schemas.microsoft.com/office/drawing/2014/main" xmlns="" id="{757C162C-CC37-4CBD-BD88-F41DE09B6208}"/>
              </a:ext>
            </a:extLst>
          </p:cNvPr>
          <p:cNvSpPr>
            <a:spLocks noGrp="1"/>
          </p:cNvSpPr>
          <p:nvPr>
            <p:ph type="pic" sz="quarter" idx="11"/>
          </p:nvPr>
        </p:nvSpPr>
        <p:spPr>
          <a:xfrm>
            <a:off x="1334530" y="2383220"/>
            <a:ext cx="2168440" cy="2168440"/>
          </a:xfrm>
          <a:custGeom>
            <a:avLst/>
            <a:gdLst>
              <a:gd name="connsiteX0" fmla="*/ 1084220 w 2168440"/>
              <a:gd name="connsiteY0" fmla="*/ 0 h 2168440"/>
              <a:gd name="connsiteX1" fmla="*/ 2168440 w 2168440"/>
              <a:gd name="connsiteY1" fmla="*/ 1084220 h 2168440"/>
              <a:gd name="connsiteX2" fmla="*/ 1084220 w 2168440"/>
              <a:gd name="connsiteY2" fmla="*/ 2168440 h 2168440"/>
              <a:gd name="connsiteX3" fmla="*/ 0 w 2168440"/>
              <a:gd name="connsiteY3" fmla="*/ 1084220 h 2168440"/>
              <a:gd name="connsiteX4" fmla="*/ 1084220 w 2168440"/>
              <a:gd name="connsiteY4" fmla="*/ 0 h 2168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440" h="2168440">
                <a:moveTo>
                  <a:pt x="1084220" y="0"/>
                </a:moveTo>
                <a:cubicBezTo>
                  <a:pt x="1683018" y="0"/>
                  <a:pt x="2168440" y="485422"/>
                  <a:pt x="2168440" y="1084220"/>
                </a:cubicBezTo>
                <a:cubicBezTo>
                  <a:pt x="2168440" y="1683018"/>
                  <a:pt x="1683018" y="2168440"/>
                  <a:pt x="1084220" y="2168440"/>
                </a:cubicBezTo>
                <a:cubicBezTo>
                  <a:pt x="485422" y="2168440"/>
                  <a:pt x="0" y="1683018"/>
                  <a:pt x="0" y="1084220"/>
                </a:cubicBezTo>
                <a:cubicBezTo>
                  <a:pt x="0" y="485422"/>
                  <a:pt x="485422" y="0"/>
                  <a:pt x="1084220" y="0"/>
                </a:cubicBez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6948C902-4F12-4CA1-BBAA-B5350F08DD52}"/>
              </a:ext>
            </a:extLst>
          </p:cNvPr>
          <p:cNvSpPr>
            <a:spLocks noGrp="1"/>
          </p:cNvSpPr>
          <p:nvPr>
            <p:ph type="pic" sz="quarter" idx="10"/>
          </p:nvPr>
        </p:nvSpPr>
        <p:spPr>
          <a:xfrm>
            <a:off x="5011778" y="2383220"/>
            <a:ext cx="2168440" cy="2168440"/>
          </a:xfrm>
          <a:custGeom>
            <a:avLst/>
            <a:gdLst>
              <a:gd name="connsiteX0" fmla="*/ 1084220 w 2168440"/>
              <a:gd name="connsiteY0" fmla="*/ 0 h 2168440"/>
              <a:gd name="connsiteX1" fmla="*/ 2168440 w 2168440"/>
              <a:gd name="connsiteY1" fmla="*/ 1084220 h 2168440"/>
              <a:gd name="connsiteX2" fmla="*/ 1084220 w 2168440"/>
              <a:gd name="connsiteY2" fmla="*/ 2168440 h 2168440"/>
              <a:gd name="connsiteX3" fmla="*/ 0 w 2168440"/>
              <a:gd name="connsiteY3" fmla="*/ 1084220 h 2168440"/>
              <a:gd name="connsiteX4" fmla="*/ 1084220 w 2168440"/>
              <a:gd name="connsiteY4" fmla="*/ 0 h 2168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440" h="2168440">
                <a:moveTo>
                  <a:pt x="1084220" y="0"/>
                </a:moveTo>
                <a:cubicBezTo>
                  <a:pt x="1683018" y="0"/>
                  <a:pt x="2168440" y="485422"/>
                  <a:pt x="2168440" y="1084220"/>
                </a:cubicBezTo>
                <a:cubicBezTo>
                  <a:pt x="2168440" y="1683018"/>
                  <a:pt x="1683018" y="2168440"/>
                  <a:pt x="1084220" y="2168440"/>
                </a:cubicBezTo>
                <a:cubicBezTo>
                  <a:pt x="485422" y="2168440"/>
                  <a:pt x="0" y="1683018"/>
                  <a:pt x="0" y="1084220"/>
                </a:cubicBezTo>
                <a:cubicBezTo>
                  <a:pt x="0" y="485422"/>
                  <a:pt x="485422" y="0"/>
                  <a:pt x="1084220"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65066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902C4C62-5A1F-44B7-820E-6E5C8C893056}"/>
              </a:ext>
            </a:extLst>
          </p:cNvPr>
          <p:cNvSpPr>
            <a:spLocks noGrp="1"/>
          </p:cNvSpPr>
          <p:nvPr>
            <p:ph type="pic" sz="quarter" idx="11"/>
          </p:nvPr>
        </p:nvSpPr>
        <p:spPr>
          <a:xfrm>
            <a:off x="1" y="2178587"/>
            <a:ext cx="12205645" cy="3265610"/>
          </a:xfrm>
          <a:custGeom>
            <a:avLst/>
            <a:gdLst>
              <a:gd name="connsiteX0" fmla="*/ 0 w 12205645"/>
              <a:gd name="connsiteY0" fmla="*/ 0 h 3265610"/>
              <a:gd name="connsiteX1" fmla="*/ 12205645 w 12205645"/>
              <a:gd name="connsiteY1" fmla="*/ 0 h 3265610"/>
              <a:gd name="connsiteX2" fmla="*/ 12205645 w 12205645"/>
              <a:gd name="connsiteY2" fmla="*/ 3265610 h 3265610"/>
              <a:gd name="connsiteX3" fmla="*/ 0 w 12205645"/>
              <a:gd name="connsiteY3" fmla="*/ 3265610 h 3265610"/>
            </a:gdLst>
            <a:ahLst/>
            <a:cxnLst>
              <a:cxn ang="0">
                <a:pos x="connsiteX0" y="connsiteY0"/>
              </a:cxn>
              <a:cxn ang="0">
                <a:pos x="connsiteX1" y="connsiteY1"/>
              </a:cxn>
              <a:cxn ang="0">
                <a:pos x="connsiteX2" y="connsiteY2"/>
              </a:cxn>
              <a:cxn ang="0">
                <a:pos x="connsiteX3" y="connsiteY3"/>
              </a:cxn>
            </a:cxnLst>
            <a:rect l="l" t="t" r="r" b="b"/>
            <a:pathLst>
              <a:path w="12205645" h="3265610">
                <a:moveTo>
                  <a:pt x="0" y="0"/>
                </a:moveTo>
                <a:lnTo>
                  <a:pt x="12205645" y="0"/>
                </a:lnTo>
                <a:lnTo>
                  <a:pt x="12205645" y="3265610"/>
                </a:lnTo>
                <a:lnTo>
                  <a:pt x="0" y="326561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28107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7A536C4D-D47D-469E-A949-77E48841424E}"/>
              </a:ext>
            </a:extLst>
          </p:cNvPr>
          <p:cNvSpPr>
            <a:spLocks noGrp="1"/>
          </p:cNvSpPr>
          <p:nvPr>
            <p:ph type="pic" sz="quarter" idx="12"/>
          </p:nvPr>
        </p:nvSpPr>
        <p:spPr>
          <a:xfrm>
            <a:off x="2669216" y="2308377"/>
            <a:ext cx="2220844" cy="2258228"/>
          </a:xfrm>
          <a:custGeom>
            <a:avLst/>
            <a:gdLst>
              <a:gd name="connsiteX0" fmla="*/ 0 w 2220844"/>
              <a:gd name="connsiteY0" fmla="*/ 0 h 2258228"/>
              <a:gd name="connsiteX1" fmla="*/ 2220844 w 2220844"/>
              <a:gd name="connsiteY1" fmla="*/ 0 h 2258228"/>
              <a:gd name="connsiteX2" fmla="*/ 2220844 w 2220844"/>
              <a:gd name="connsiteY2" fmla="*/ 2258228 h 2258228"/>
              <a:gd name="connsiteX3" fmla="*/ 0 w 2220844"/>
              <a:gd name="connsiteY3" fmla="*/ 2258228 h 2258228"/>
            </a:gdLst>
            <a:ahLst/>
            <a:cxnLst>
              <a:cxn ang="0">
                <a:pos x="connsiteX0" y="connsiteY0"/>
              </a:cxn>
              <a:cxn ang="0">
                <a:pos x="connsiteX1" y="connsiteY1"/>
              </a:cxn>
              <a:cxn ang="0">
                <a:pos x="connsiteX2" y="connsiteY2"/>
              </a:cxn>
              <a:cxn ang="0">
                <a:pos x="connsiteX3" y="connsiteY3"/>
              </a:cxn>
            </a:cxnLst>
            <a:rect l="l" t="t" r="r" b="b"/>
            <a:pathLst>
              <a:path w="2220844" h="2258228">
                <a:moveTo>
                  <a:pt x="0" y="0"/>
                </a:moveTo>
                <a:lnTo>
                  <a:pt x="2220844" y="0"/>
                </a:lnTo>
                <a:lnTo>
                  <a:pt x="2220844" y="2258228"/>
                </a:lnTo>
                <a:lnTo>
                  <a:pt x="0" y="2258228"/>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2EC3881F-9F59-45F8-8765-6377A0350059}"/>
              </a:ext>
            </a:extLst>
          </p:cNvPr>
          <p:cNvSpPr>
            <a:spLocks noGrp="1"/>
          </p:cNvSpPr>
          <p:nvPr>
            <p:ph type="pic" sz="quarter" idx="13"/>
          </p:nvPr>
        </p:nvSpPr>
        <p:spPr>
          <a:xfrm>
            <a:off x="4985577" y="2308376"/>
            <a:ext cx="2220844" cy="2258228"/>
          </a:xfrm>
          <a:custGeom>
            <a:avLst/>
            <a:gdLst>
              <a:gd name="connsiteX0" fmla="*/ 0 w 2220844"/>
              <a:gd name="connsiteY0" fmla="*/ 0 h 2258228"/>
              <a:gd name="connsiteX1" fmla="*/ 2220844 w 2220844"/>
              <a:gd name="connsiteY1" fmla="*/ 0 h 2258228"/>
              <a:gd name="connsiteX2" fmla="*/ 2220844 w 2220844"/>
              <a:gd name="connsiteY2" fmla="*/ 2258228 h 2258228"/>
              <a:gd name="connsiteX3" fmla="*/ 0 w 2220844"/>
              <a:gd name="connsiteY3" fmla="*/ 2258228 h 2258228"/>
            </a:gdLst>
            <a:ahLst/>
            <a:cxnLst>
              <a:cxn ang="0">
                <a:pos x="connsiteX0" y="connsiteY0"/>
              </a:cxn>
              <a:cxn ang="0">
                <a:pos x="connsiteX1" y="connsiteY1"/>
              </a:cxn>
              <a:cxn ang="0">
                <a:pos x="connsiteX2" y="connsiteY2"/>
              </a:cxn>
              <a:cxn ang="0">
                <a:pos x="connsiteX3" y="connsiteY3"/>
              </a:cxn>
            </a:cxnLst>
            <a:rect l="l" t="t" r="r" b="b"/>
            <a:pathLst>
              <a:path w="2220844" h="2258228">
                <a:moveTo>
                  <a:pt x="0" y="0"/>
                </a:moveTo>
                <a:lnTo>
                  <a:pt x="2220844" y="0"/>
                </a:lnTo>
                <a:lnTo>
                  <a:pt x="2220844" y="2258228"/>
                </a:lnTo>
                <a:lnTo>
                  <a:pt x="0" y="2258228"/>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9AA54854-CA77-4398-84A3-61926D7D0FDB}"/>
              </a:ext>
            </a:extLst>
          </p:cNvPr>
          <p:cNvSpPr>
            <a:spLocks noGrp="1"/>
          </p:cNvSpPr>
          <p:nvPr>
            <p:ph type="pic" sz="quarter" idx="14"/>
          </p:nvPr>
        </p:nvSpPr>
        <p:spPr>
          <a:xfrm>
            <a:off x="7301938" y="2308375"/>
            <a:ext cx="2220844" cy="2258228"/>
          </a:xfrm>
          <a:custGeom>
            <a:avLst/>
            <a:gdLst>
              <a:gd name="connsiteX0" fmla="*/ 0 w 2220844"/>
              <a:gd name="connsiteY0" fmla="*/ 0 h 2258228"/>
              <a:gd name="connsiteX1" fmla="*/ 2220844 w 2220844"/>
              <a:gd name="connsiteY1" fmla="*/ 0 h 2258228"/>
              <a:gd name="connsiteX2" fmla="*/ 2220844 w 2220844"/>
              <a:gd name="connsiteY2" fmla="*/ 2258228 h 2258228"/>
              <a:gd name="connsiteX3" fmla="*/ 0 w 2220844"/>
              <a:gd name="connsiteY3" fmla="*/ 2258228 h 2258228"/>
            </a:gdLst>
            <a:ahLst/>
            <a:cxnLst>
              <a:cxn ang="0">
                <a:pos x="connsiteX0" y="connsiteY0"/>
              </a:cxn>
              <a:cxn ang="0">
                <a:pos x="connsiteX1" y="connsiteY1"/>
              </a:cxn>
              <a:cxn ang="0">
                <a:pos x="connsiteX2" y="connsiteY2"/>
              </a:cxn>
              <a:cxn ang="0">
                <a:pos x="connsiteX3" y="connsiteY3"/>
              </a:cxn>
            </a:cxnLst>
            <a:rect l="l" t="t" r="r" b="b"/>
            <a:pathLst>
              <a:path w="2220844" h="2258228">
                <a:moveTo>
                  <a:pt x="0" y="0"/>
                </a:moveTo>
                <a:lnTo>
                  <a:pt x="2220844" y="0"/>
                </a:lnTo>
                <a:lnTo>
                  <a:pt x="2220844" y="2258228"/>
                </a:lnTo>
                <a:lnTo>
                  <a:pt x="0" y="2258228"/>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1F7A9AAC-1E4D-484B-82A9-C9A64A485B35}"/>
              </a:ext>
            </a:extLst>
          </p:cNvPr>
          <p:cNvSpPr>
            <a:spLocks noGrp="1"/>
          </p:cNvSpPr>
          <p:nvPr>
            <p:ph type="pic" sz="quarter" idx="15"/>
          </p:nvPr>
        </p:nvSpPr>
        <p:spPr>
          <a:xfrm>
            <a:off x="9618299" y="2308374"/>
            <a:ext cx="2220844" cy="2258228"/>
          </a:xfrm>
          <a:custGeom>
            <a:avLst/>
            <a:gdLst>
              <a:gd name="connsiteX0" fmla="*/ 0 w 2220844"/>
              <a:gd name="connsiteY0" fmla="*/ 0 h 2258228"/>
              <a:gd name="connsiteX1" fmla="*/ 2220844 w 2220844"/>
              <a:gd name="connsiteY1" fmla="*/ 0 h 2258228"/>
              <a:gd name="connsiteX2" fmla="*/ 2220844 w 2220844"/>
              <a:gd name="connsiteY2" fmla="*/ 2258228 h 2258228"/>
              <a:gd name="connsiteX3" fmla="*/ 0 w 2220844"/>
              <a:gd name="connsiteY3" fmla="*/ 2258228 h 2258228"/>
            </a:gdLst>
            <a:ahLst/>
            <a:cxnLst>
              <a:cxn ang="0">
                <a:pos x="connsiteX0" y="connsiteY0"/>
              </a:cxn>
              <a:cxn ang="0">
                <a:pos x="connsiteX1" y="connsiteY1"/>
              </a:cxn>
              <a:cxn ang="0">
                <a:pos x="connsiteX2" y="connsiteY2"/>
              </a:cxn>
              <a:cxn ang="0">
                <a:pos x="connsiteX3" y="connsiteY3"/>
              </a:cxn>
            </a:cxnLst>
            <a:rect l="l" t="t" r="r" b="b"/>
            <a:pathLst>
              <a:path w="2220844" h="2258228">
                <a:moveTo>
                  <a:pt x="0" y="0"/>
                </a:moveTo>
                <a:lnTo>
                  <a:pt x="2220844" y="0"/>
                </a:lnTo>
                <a:lnTo>
                  <a:pt x="2220844" y="2258228"/>
                </a:lnTo>
                <a:lnTo>
                  <a:pt x="0" y="2258228"/>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3051D44B-2046-41F5-AAAB-95C7B8BC329C}"/>
              </a:ext>
            </a:extLst>
          </p:cNvPr>
          <p:cNvSpPr>
            <a:spLocks noGrp="1"/>
          </p:cNvSpPr>
          <p:nvPr>
            <p:ph type="pic" sz="quarter" idx="11"/>
          </p:nvPr>
        </p:nvSpPr>
        <p:spPr>
          <a:xfrm>
            <a:off x="352855" y="2308378"/>
            <a:ext cx="2220844" cy="2258228"/>
          </a:xfrm>
          <a:custGeom>
            <a:avLst/>
            <a:gdLst>
              <a:gd name="connsiteX0" fmla="*/ 0 w 2220844"/>
              <a:gd name="connsiteY0" fmla="*/ 0 h 2258228"/>
              <a:gd name="connsiteX1" fmla="*/ 2220844 w 2220844"/>
              <a:gd name="connsiteY1" fmla="*/ 0 h 2258228"/>
              <a:gd name="connsiteX2" fmla="*/ 2220844 w 2220844"/>
              <a:gd name="connsiteY2" fmla="*/ 2258228 h 2258228"/>
              <a:gd name="connsiteX3" fmla="*/ 0 w 2220844"/>
              <a:gd name="connsiteY3" fmla="*/ 2258228 h 2258228"/>
            </a:gdLst>
            <a:ahLst/>
            <a:cxnLst>
              <a:cxn ang="0">
                <a:pos x="connsiteX0" y="connsiteY0"/>
              </a:cxn>
              <a:cxn ang="0">
                <a:pos x="connsiteX1" y="connsiteY1"/>
              </a:cxn>
              <a:cxn ang="0">
                <a:pos x="connsiteX2" y="connsiteY2"/>
              </a:cxn>
              <a:cxn ang="0">
                <a:pos x="connsiteX3" y="connsiteY3"/>
              </a:cxn>
            </a:cxnLst>
            <a:rect l="l" t="t" r="r" b="b"/>
            <a:pathLst>
              <a:path w="2220844" h="2258228">
                <a:moveTo>
                  <a:pt x="0" y="0"/>
                </a:moveTo>
                <a:lnTo>
                  <a:pt x="2220844" y="0"/>
                </a:lnTo>
                <a:lnTo>
                  <a:pt x="2220844" y="2258228"/>
                </a:lnTo>
                <a:lnTo>
                  <a:pt x="0" y="2258228"/>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05393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11D0606F-6A67-4F3E-B801-5E547930D3E1}"/>
              </a:ext>
            </a:extLst>
          </p:cNvPr>
          <p:cNvSpPr>
            <a:spLocks noGrp="1"/>
          </p:cNvSpPr>
          <p:nvPr>
            <p:ph type="pic" sz="quarter" idx="15"/>
          </p:nvPr>
        </p:nvSpPr>
        <p:spPr>
          <a:xfrm>
            <a:off x="8127997" y="3429000"/>
            <a:ext cx="4064001" cy="3164058"/>
          </a:xfrm>
          <a:custGeom>
            <a:avLst/>
            <a:gdLst>
              <a:gd name="connsiteX0" fmla="*/ 0 w 4064001"/>
              <a:gd name="connsiteY0" fmla="*/ 0 h 3164058"/>
              <a:gd name="connsiteX1" fmla="*/ 4064001 w 4064001"/>
              <a:gd name="connsiteY1" fmla="*/ 0 h 3164058"/>
              <a:gd name="connsiteX2" fmla="*/ 4064001 w 4064001"/>
              <a:gd name="connsiteY2" fmla="*/ 3164058 h 3164058"/>
              <a:gd name="connsiteX3" fmla="*/ 0 w 4064001"/>
              <a:gd name="connsiteY3" fmla="*/ 3164058 h 3164058"/>
            </a:gdLst>
            <a:ahLst/>
            <a:cxnLst>
              <a:cxn ang="0">
                <a:pos x="connsiteX0" y="connsiteY0"/>
              </a:cxn>
              <a:cxn ang="0">
                <a:pos x="connsiteX1" y="connsiteY1"/>
              </a:cxn>
              <a:cxn ang="0">
                <a:pos x="connsiteX2" y="connsiteY2"/>
              </a:cxn>
              <a:cxn ang="0">
                <a:pos x="connsiteX3" y="connsiteY3"/>
              </a:cxn>
            </a:cxnLst>
            <a:rect l="l" t="t" r="r" b="b"/>
            <a:pathLst>
              <a:path w="4064001" h="3164058">
                <a:moveTo>
                  <a:pt x="0" y="0"/>
                </a:moveTo>
                <a:lnTo>
                  <a:pt x="4064001" y="0"/>
                </a:lnTo>
                <a:lnTo>
                  <a:pt x="4064001" y="3164058"/>
                </a:lnTo>
                <a:lnTo>
                  <a:pt x="0" y="3164058"/>
                </a:lnTo>
                <a:close/>
              </a:path>
            </a:pathLst>
          </a:custGeom>
        </p:spPr>
        <p:txBody>
          <a:bodyPr wrap="square">
            <a:noAutofit/>
          </a:bodyPr>
          <a:lstStyle>
            <a:lvl1pPr marL="0" indent="0">
              <a:buNone/>
              <a:defRPr sz="1200">
                <a:latin typeface="+mj-lt"/>
              </a:defRPr>
            </a:lvl1pPr>
          </a:lstStyle>
          <a:p>
            <a:endParaRPr lang="en-ID"/>
          </a:p>
        </p:txBody>
      </p:sp>
      <p:sp>
        <p:nvSpPr>
          <p:cNvPr id="20" name="Picture Placeholder 19">
            <a:extLst>
              <a:ext uri="{FF2B5EF4-FFF2-40B4-BE49-F238E27FC236}">
                <a16:creationId xmlns:a16="http://schemas.microsoft.com/office/drawing/2014/main" xmlns="" id="{B77D99F8-CEEB-4E32-9DC8-9C8A21119D05}"/>
              </a:ext>
            </a:extLst>
          </p:cNvPr>
          <p:cNvSpPr>
            <a:spLocks noGrp="1"/>
          </p:cNvSpPr>
          <p:nvPr>
            <p:ph type="pic" sz="quarter" idx="14"/>
          </p:nvPr>
        </p:nvSpPr>
        <p:spPr>
          <a:xfrm>
            <a:off x="8127999" y="264942"/>
            <a:ext cx="4064001" cy="3164058"/>
          </a:xfrm>
          <a:custGeom>
            <a:avLst/>
            <a:gdLst>
              <a:gd name="connsiteX0" fmla="*/ 0 w 4064001"/>
              <a:gd name="connsiteY0" fmla="*/ 0 h 3164058"/>
              <a:gd name="connsiteX1" fmla="*/ 4064001 w 4064001"/>
              <a:gd name="connsiteY1" fmla="*/ 0 h 3164058"/>
              <a:gd name="connsiteX2" fmla="*/ 4064001 w 4064001"/>
              <a:gd name="connsiteY2" fmla="*/ 3164058 h 3164058"/>
              <a:gd name="connsiteX3" fmla="*/ 0 w 4064001"/>
              <a:gd name="connsiteY3" fmla="*/ 3164058 h 3164058"/>
            </a:gdLst>
            <a:ahLst/>
            <a:cxnLst>
              <a:cxn ang="0">
                <a:pos x="connsiteX0" y="connsiteY0"/>
              </a:cxn>
              <a:cxn ang="0">
                <a:pos x="connsiteX1" y="connsiteY1"/>
              </a:cxn>
              <a:cxn ang="0">
                <a:pos x="connsiteX2" y="connsiteY2"/>
              </a:cxn>
              <a:cxn ang="0">
                <a:pos x="connsiteX3" y="connsiteY3"/>
              </a:cxn>
            </a:cxnLst>
            <a:rect l="l" t="t" r="r" b="b"/>
            <a:pathLst>
              <a:path w="4064001" h="3164058">
                <a:moveTo>
                  <a:pt x="0" y="0"/>
                </a:moveTo>
                <a:lnTo>
                  <a:pt x="4064001" y="0"/>
                </a:lnTo>
                <a:lnTo>
                  <a:pt x="4064001" y="3164058"/>
                </a:lnTo>
                <a:lnTo>
                  <a:pt x="0" y="3164058"/>
                </a:lnTo>
                <a:close/>
              </a:path>
            </a:pathLst>
          </a:custGeom>
        </p:spPr>
        <p:txBody>
          <a:bodyPr wrap="square">
            <a:noAutofit/>
          </a:bodyPr>
          <a:lstStyle>
            <a:lvl1pPr marL="0" indent="0">
              <a:buNone/>
              <a:defRPr sz="1200">
                <a:latin typeface="+mj-lt"/>
              </a:defRPr>
            </a:lvl1pPr>
          </a:lstStyle>
          <a:p>
            <a:endParaRPr lang="en-ID"/>
          </a:p>
        </p:txBody>
      </p:sp>
      <p:sp>
        <p:nvSpPr>
          <p:cNvPr id="19" name="Picture Placeholder 18">
            <a:extLst>
              <a:ext uri="{FF2B5EF4-FFF2-40B4-BE49-F238E27FC236}">
                <a16:creationId xmlns:a16="http://schemas.microsoft.com/office/drawing/2014/main" xmlns="" id="{22B562C2-5CA5-4C07-9893-34116BBEBF98}"/>
              </a:ext>
            </a:extLst>
          </p:cNvPr>
          <p:cNvSpPr>
            <a:spLocks noGrp="1"/>
          </p:cNvSpPr>
          <p:nvPr>
            <p:ph type="pic" sz="quarter" idx="13"/>
          </p:nvPr>
        </p:nvSpPr>
        <p:spPr>
          <a:xfrm>
            <a:off x="4063997" y="3427827"/>
            <a:ext cx="4064001" cy="3165231"/>
          </a:xfrm>
          <a:custGeom>
            <a:avLst/>
            <a:gdLst>
              <a:gd name="connsiteX0" fmla="*/ 0 w 4064001"/>
              <a:gd name="connsiteY0" fmla="*/ 0 h 3165231"/>
              <a:gd name="connsiteX1" fmla="*/ 4064001 w 4064001"/>
              <a:gd name="connsiteY1" fmla="*/ 0 h 3165231"/>
              <a:gd name="connsiteX2" fmla="*/ 4064001 w 4064001"/>
              <a:gd name="connsiteY2" fmla="*/ 3165231 h 3165231"/>
              <a:gd name="connsiteX3" fmla="*/ 0 w 4064001"/>
              <a:gd name="connsiteY3" fmla="*/ 3165231 h 3165231"/>
            </a:gdLst>
            <a:ahLst/>
            <a:cxnLst>
              <a:cxn ang="0">
                <a:pos x="connsiteX0" y="connsiteY0"/>
              </a:cxn>
              <a:cxn ang="0">
                <a:pos x="connsiteX1" y="connsiteY1"/>
              </a:cxn>
              <a:cxn ang="0">
                <a:pos x="connsiteX2" y="connsiteY2"/>
              </a:cxn>
              <a:cxn ang="0">
                <a:pos x="connsiteX3" y="connsiteY3"/>
              </a:cxn>
            </a:cxnLst>
            <a:rect l="l" t="t" r="r" b="b"/>
            <a:pathLst>
              <a:path w="4064001" h="3165231">
                <a:moveTo>
                  <a:pt x="0" y="0"/>
                </a:moveTo>
                <a:lnTo>
                  <a:pt x="4064001" y="0"/>
                </a:lnTo>
                <a:lnTo>
                  <a:pt x="4064001" y="3165231"/>
                </a:lnTo>
                <a:lnTo>
                  <a:pt x="0" y="3165231"/>
                </a:lnTo>
                <a:close/>
              </a:path>
            </a:pathLst>
          </a:custGeom>
        </p:spPr>
        <p:txBody>
          <a:bodyPr wrap="square">
            <a:noAutofit/>
          </a:bodyPr>
          <a:lstStyle>
            <a:lvl1pPr marL="0" indent="0">
              <a:buNone/>
              <a:defRPr sz="1200">
                <a:latin typeface="+mj-lt"/>
              </a:defRPr>
            </a:lvl1pPr>
          </a:lstStyle>
          <a:p>
            <a:endParaRPr lang="en-ID"/>
          </a:p>
        </p:txBody>
      </p:sp>
      <p:sp>
        <p:nvSpPr>
          <p:cNvPr id="18" name="Picture Placeholder 17">
            <a:extLst>
              <a:ext uri="{FF2B5EF4-FFF2-40B4-BE49-F238E27FC236}">
                <a16:creationId xmlns:a16="http://schemas.microsoft.com/office/drawing/2014/main" xmlns="" id="{E457E141-156F-4495-AED2-16A0D4CE3623}"/>
              </a:ext>
            </a:extLst>
          </p:cNvPr>
          <p:cNvSpPr>
            <a:spLocks noGrp="1"/>
          </p:cNvSpPr>
          <p:nvPr>
            <p:ph type="pic" sz="quarter" idx="12"/>
          </p:nvPr>
        </p:nvSpPr>
        <p:spPr>
          <a:xfrm>
            <a:off x="4063998" y="263769"/>
            <a:ext cx="4064001" cy="3165231"/>
          </a:xfrm>
          <a:custGeom>
            <a:avLst/>
            <a:gdLst>
              <a:gd name="connsiteX0" fmla="*/ 0 w 4064001"/>
              <a:gd name="connsiteY0" fmla="*/ 0 h 3165231"/>
              <a:gd name="connsiteX1" fmla="*/ 4064001 w 4064001"/>
              <a:gd name="connsiteY1" fmla="*/ 0 h 3165231"/>
              <a:gd name="connsiteX2" fmla="*/ 4064001 w 4064001"/>
              <a:gd name="connsiteY2" fmla="*/ 3165231 h 3165231"/>
              <a:gd name="connsiteX3" fmla="*/ 0 w 4064001"/>
              <a:gd name="connsiteY3" fmla="*/ 3165231 h 3165231"/>
            </a:gdLst>
            <a:ahLst/>
            <a:cxnLst>
              <a:cxn ang="0">
                <a:pos x="connsiteX0" y="connsiteY0"/>
              </a:cxn>
              <a:cxn ang="0">
                <a:pos x="connsiteX1" y="connsiteY1"/>
              </a:cxn>
              <a:cxn ang="0">
                <a:pos x="connsiteX2" y="connsiteY2"/>
              </a:cxn>
              <a:cxn ang="0">
                <a:pos x="connsiteX3" y="connsiteY3"/>
              </a:cxn>
            </a:cxnLst>
            <a:rect l="l" t="t" r="r" b="b"/>
            <a:pathLst>
              <a:path w="4064001" h="3165231">
                <a:moveTo>
                  <a:pt x="0" y="0"/>
                </a:moveTo>
                <a:lnTo>
                  <a:pt x="4064001" y="0"/>
                </a:lnTo>
                <a:lnTo>
                  <a:pt x="4064001" y="3165231"/>
                </a:lnTo>
                <a:lnTo>
                  <a:pt x="0" y="3165231"/>
                </a:lnTo>
                <a:close/>
              </a:path>
            </a:pathLst>
          </a:custGeom>
        </p:spPr>
        <p:txBody>
          <a:bodyPr wrap="square">
            <a:noAutofit/>
          </a:bodyPr>
          <a:lstStyle>
            <a:lvl1pPr marL="0" indent="0">
              <a:buNone/>
              <a:defRPr sz="1200">
                <a:latin typeface="+mj-lt"/>
              </a:defRPr>
            </a:lvl1pPr>
          </a:lstStyle>
          <a:p>
            <a:endParaRPr lang="en-ID"/>
          </a:p>
        </p:txBody>
      </p:sp>
      <p:sp>
        <p:nvSpPr>
          <p:cNvPr id="17" name="Picture Placeholder 16">
            <a:extLst>
              <a:ext uri="{FF2B5EF4-FFF2-40B4-BE49-F238E27FC236}">
                <a16:creationId xmlns:a16="http://schemas.microsoft.com/office/drawing/2014/main" xmlns="" id="{1CDD1AD4-B0F6-4927-8501-209D8BE43C53}"/>
              </a:ext>
            </a:extLst>
          </p:cNvPr>
          <p:cNvSpPr>
            <a:spLocks noGrp="1"/>
          </p:cNvSpPr>
          <p:nvPr>
            <p:ph type="pic" sz="quarter" idx="11"/>
          </p:nvPr>
        </p:nvSpPr>
        <p:spPr>
          <a:xfrm>
            <a:off x="-2" y="263769"/>
            <a:ext cx="4064000" cy="6330462"/>
          </a:xfrm>
          <a:custGeom>
            <a:avLst/>
            <a:gdLst>
              <a:gd name="connsiteX0" fmla="*/ 0 w 4064000"/>
              <a:gd name="connsiteY0" fmla="*/ 0 h 6330462"/>
              <a:gd name="connsiteX1" fmla="*/ 4064000 w 4064000"/>
              <a:gd name="connsiteY1" fmla="*/ 0 h 6330462"/>
              <a:gd name="connsiteX2" fmla="*/ 4064000 w 4064000"/>
              <a:gd name="connsiteY2" fmla="*/ 6330462 h 6330462"/>
              <a:gd name="connsiteX3" fmla="*/ 0 w 4064000"/>
              <a:gd name="connsiteY3" fmla="*/ 6330462 h 6330462"/>
            </a:gdLst>
            <a:ahLst/>
            <a:cxnLst>
              <a:cxn ang="0">
                <a:pos x="connsiteX0" y="connsiteY0"/>
              </a:cxn>
              <a:cxn ang="0">
                <a:pos x="connsiteX1" y="connsiteY1"/>
              </a:cxn>
              <a:cxn ang="0">
                <a:pos x="connsiteX2" y="connsiteY2"/>
              </a:cxn>
              <a:cxn ang="0">
                <a:pos x="connsiteX3" y="connsiteY3"/>
              </a:cxn>
            </a:cxnLst>
            <a:rect l="l" t="t" r="r" b="b"/>
            <a:pathLst>
              <a:path w="4064000" h="6330462">
                <a:moveTo>
                  <a:pt x="0" y="0"/>
                </a:moveTo>
                <a:lnTo>
                  <a:pt x="4064000" y="0"/>
                </a:lnTo>
                <a:lnTo>
                  <a:pt x="4064000" y="6330462"/>
                </a:lnTo>
                <a:lnTo>
                  <a:pt x="0" y="6330462"/>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98567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B809D9C9-1B69-4F76-8EF5-024356DD9455}"/>
              </a:ext>
            </a:extLst>
          </p:cNvPr>
          <p:cNvSpPr>
            <a:spLocks noGrp="1"/>
          </p:cNvSpPr>
          <p:nvPr>
            <p:ph type="pic" sz="quarter" idx="15"/>
          </p:nvPr>
        </p:nvSpPr>
        <p:spPr>
          <a:xfrm>
            <a:off x="6761870" y="2304379"/>
            <a:ext cx="2397626" cy="2456864"/>
          </a:xfrm>
          <a:custGeom>
            <a:avLst/>
            <a:gdLst>
              <a:gd name="connsiteX0" fmla="*/ 0 w 2397626"/>
              <a:gd name="connsiteY0" fmla="*/ 0 h 2456864"/>
              <a:gd name="connsiteX1" fmla="*/ 2397626 w 2397626"/>
              <a:gd name="connsiteY1" fmla="*/ 0 h 2456864"/>
              <a:gd name="connsiteX2" fmla="*/ 2397626 w 2397626"/>
              <a:gd name="connsiteY2" fmla="*/ 2456864 h 2456864"/>
              <a:gd name="connsiteX3" fmla="*/ 0 w 2397626"/>
              <a:gd name="connsiteY3" fmla="*/ 2456864 h 2456864"/>
            </a:gdLst>
            <a:ahLst/>
            <a:cxnLst>
              <a:cxn ang="0">
                <a:pos x="connsiteX0" y="connsiteY0"/>
              </a:cxn>
              <a:cxn ang="0">
                <a:pos x="connsiteX1" y="connsiteY1"/>
              </a:cxn>
              <a:cxn ang="0">
                <a:pos x="connsiteX2" y="connsiteY2"/>
              </a:cxn>
              <a:cxn ang="0">
                <a:pos x="connsiteX3" y="connsiteY3"/>
              </a:cxn>
            </a:cxnLst>
            <a:rect l="l" t="t" r="r" b="b"/>
            <a:pathLst>
              <a:path w="2397626" h="2456864">
                <a:moveTo>
                  <a:pt x="0" y="0"/>
                </a:moveTo>
                <a:lnTo>
                  <a:pt x="2397626" y="0"/>
                </a:lnTo>
                <a:lnTo>
                  <a:pt x="2397626" y="2456864"/>
                </a:lnTo>
                <a:lnTo>
                  <a:pt x="0" y="2456864"/>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047460DE-1F37-45A4-BB21-24DFFC2D8E96}"/>
              </a:ext>
            </a:extLst>
          </p:cNvPr>
          <p:cNvSpPr>
            <a:spLocks noGrp="1"/>
          </p:cNvSpPr>
          <p:nvPr>
            <p:ph type="pic" sz="quarter" idx="14"/>
          </p:nvPr>
        </p:nvSpPr>
        <p:spPr>
          <a:xfrm>
            <a:off x="3032504" y="2304379"/>
            <a:ext cx="2397626" cy="2456864"/>
          </a:xfrm>
          <a:custGeom>
            <a:avLst/>
            <a:gdLst>
              <a:gd name="connsiteX0" fmla="*/ 0 w 2397626"/>
              <a:gd name="connsiteY0" fmla="*/ 0 h 2456864"/>
              <a:gd name="connsiteX1" fmla="*/ 2397626 w 2397626"/>
              <a:gd name="connsiteY1" fmla="*/ 0 h 2456864"/>
              <a:gd name="connsiteX2" fmla="*/ 2397626 w 2397626"/>
              <a:gd name="connsiteY2" fmla="*/ 2456864 h 2456864"/>
              <a:gd name="connsiteX3" fmla="*/ 0 w 2397626"/>
              <a:gd name="connsiteY3" fmla="*/ 2456864 h 2456864"/>
            </a:gdLst>
            <a:ahLst/>
            <a:cxnLst>
              <a:cxn ang="0">
                <a:pos x="connsiteX0" y="connsiteY0"/>
              </a:cxn>
              <a:cxn ang="0">
                <a:pos x="connsiteX1" y="connsiteY1"/>
              </a:cxn>
              <a:cxn ang="0">
                <a:pos x="connsiteX2" y="connsiteY2"/>
              </a:cxn>
              <a:cxn ang="0">
                <a:pos x="connsiteX3" y="connsiteY3"/>
              </a:cxn>
            </a:cxnLst>
            <a:rect l="l" t="t" r="r" b="b"/>
            <a:pathLst>
              <a:path w="2397626" h="2456864">
                <a:moveTo>
                  <a:pt x="0" y="0"/>
                </a:moveTo>
                <a:lnTo>
                  <a:pt x="2397626" y="0"/>
                </a:lnTo>
                <a:lnTo>
                  <a:pt x="2397626" y="2456864"/>
                </a:lnTo>
                <a:lnTo>
                  <a:pt x="0" y="245686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8202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AC03746F-9C68-474D-A7F7-58B26B5EB550}"/>
              </a:ext>
            </a:extLst>
          </p:cNvPr>
          <p:cNvSpPr>
            <a:spLocks noGrp="1"/>
          </p:cNvSpPr>
          <p:nvPr>
            <p:ph type="pic" sz="quarter" idx="15"/>
          </p:nvPr>
        </p:nvSpPr>
        <p:spPr>
          <a:xfrm>
            <a:off x="6096001" y="196948"/>
            <a:ext cx="5884985" cy="6414867"/>
          </a:xfrm>
          <a:custGeom>
            <a:avLst/>
            <a:gdLst>
              <a:gd name="connsiteX0" fmla="*/ 0 w 5884985"/>
              <a:gd name="connsiteY0" fmla="*/ 0 h 6414867"/>
              <a:gd name="connsiteX1" fmla="*/ 5884985 w 5884985"/>
              <a:gd name="connsiteY1" fmla="*/ 0 h 6414867"/>
              <a:gd name="connsiteX2" fmla="*/ 5884985 w 5884985"/>
              <a:gd name="connsiteY2" fmla="*/ 6414867 h 6414867"/>
              <a:gd name="connsiteX3" fmla="*/ 0 w 5884985"/>
              <a:gd name="connsiteY3" fmla="*/ 6414867 h 6414867"/>
            </a:gdLst>
            <a:ahLst/>
            <a:cxnLst>
              <a:cxn ang="0">
                <a:pos x="connsiteX0" y="connsiteY0"/>
              </a:cxn>
              <a:cxn ang="0">
                <a:pos x="connsiteX1" y="connsiteY1"/>
              </a:cxn>
              <a:cxn ang="0">
                <a:pos x="connsiteX2" y="connsiteY2"/>
              </a:cxn>
              <a:cxn ang="0">
                <a:pos x="connsiteX3" y="connsiteY3"/>
              </a:cxn>
            </a:cxnLst>
            <a:rect l="l" t="t" r="r" b="b"/>
            <a:pathLst>
              <a:path w="5884985" h="6414867">
                <a:moveTo>
                  <a:pt x="0" y="0"/>
                </a:moveTo>
                <a:lnTo>
                  <a:pt x="5884985" y="0"/>
                </a:lnTo>
                <a:lnTo>
                  <a:pt x="5884985" y="6414867"/>
                </a:lnTo>
                <a:lnTo>
                  <a:pt x="0" y="6414867"/>
                </a:lnTo>
                <a:close/>
              </a:path>
            </a:pathLst>
          </a:custGeom>
        </p:spPr>
        <p:txBody>
          <a:bodyPr wrap="square">
            <a:noAutofit/>
          </a:bodyPr>
          <a:lstStyle>
            <a:lvl1pPr marL="0" indent="0">
              <a:buNone/>
              <a:defRPr sz="1200">
                <a:latin typeface="+mj-lt"/>
              </a:defRPr>
            </a:lvl1pPr>
          </a:lstStyle>
          <a:p>
            <a:endParaRPr lang="en-ID"/>
          </a:p>
        </p:txBody>
      </p:sp>
      <p:sp>
        <p:nvSpPr>
          <p:cNvPr id="6" name="Picture Placeholder 5">
            <a:extLst>
              <a:ext uri="{FF2B5EF4-FFF2-40B4-BE49-F238E27FC236}">
                <a16:creationId xmlns:a16="http://schemas.microsoft.com/office/drawing/2014/main" xmlns="" id="{14F677DC-8C8E-4761-9A5B-59FB050EC514}"/>
              </a:ext>
            </a:extLst>
          </p:cNvPr>
          <p:cNvSpPr>
            <a:spLocks noGrp="1"/>
          </p:cNvSpPr>
          <p:nvPr>
            <p:ph type="pic" sz="quarter" idx="14"/>
          </p:nvPr>
        </p:nvSpPr>
        <p:spPr>
          <a:xfrm>
            <a:off x="211016" y="196948"/>
            <a:ext cx="5884985" cy="6414867"/>
          </a:xfrm>
          <a:custGeom>
            <a:avLst/>
            <a:gdLst>
              <a:gd name="connsiteX0" fmla="*/ 0 w 5884985"/>
              <a:gd name="connsiteY0" fmla="*/ 0 h 6414867"/>
              <a:gd name="connsiteX1" fmla="*/ 5884985 w 5884985"/>
              <a:gd name="connsiteY1" fmla="*/ 0 h 6414867"/>
              <a:gd name="connsiteX2" fmla="*/ 5884985 w 5884985"/>
              <a:gd name="connsiteY2" fmla="*/ 6414867 h 6414867"/>
              <a:gd name="connsiteX3" fmla="*/ 0 w 5884985"/>
              <a:gd name="connsiteY3" fmla="*/ 6414867 h 6414867"/>
            </a:gdLst>
            <a:ahLst/>
            <a:cxnLst>
              <a:cxn ang="0">
                <a:pos x="connsiteX0" y="connsiteY0"/>
              </a:cxn>
              <a:cxn ang="0">
                <a:pos x="connsiteX1" y="connsiteY1"/>
              </a:cxn>
              <a:cxn ang="0">
                <a:pos x="connsiteX2" y="connsiteY2"/>
              </a:cxn>
              <a:cxn ang="0">
                <a:pos x="connsiteX3" y="connsiteY3"/>
              </a:cxn>
            </a:cxnLst>
            <a:rect l="l" t="t" r="r" b="b"/>
            <a:pathLst>
              <a:path w="5884985" h="6414867">
                <a:moveTo>
                  <a:pt x="0" y="0"/>
                </a:moveTo>
                <a:lnTo>
                  <a:pt x="5884985" y="0"/>
                </a:lnTo>
                <a:lnTo>
                  <a:pt x="5884985" y="6414867"/>
                </a:lnTo>
                <a:lnTo>
                  <a:pt x="0" y="6414867"/>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1914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2E39C7E0-DCE9-4CBD-88B0-863B11A053BD}"/>
              </a:ext>
            </a:extLst>
          </p:cNvPr>
          <p:cNvSpPr>
            <a:spLocks noGrp="1"/>
          </p:cNvSpPr>
          <p:nvPr>
            <p:ph type="pic" sz="quarter" idx="14"/>
          </p:nvPr>
        </p:nvSpPr>
        <p:spPr>
          <a:xfrm>
            <a:off x="568410" y="469556"/>
            <a:ext cx="6005385" cy="5901316"/>
          </a:xfrm>
          <a:custGeom>
            <a:avLst/>
            <a:gdLst>
              <a:gd name="connsiteX0" fmla="*/ 0 w 6005385"/>
              <a:gd name="connsiteY0" fmla="*/ 3657601 h 5901316"/>
              <a:gd name="connsiteX1" fmla="*/ 1978654 w 6005385"/>
              <a:gd name="connsiteY1" fmla="*/ 3657601 h 5901316"/>
              <a:gd name="connsiteX2" fmla="*/ 1978654 w 6005385"/>
              <a:gd name="connsiteY2" fmla="*/ 5901316 h 5901316"/>
              <a:gd name="connsiteX3" fmla="*/ 0 w 6005385"/>
              <a:gd name="connsiteY3" fmla="*/ 5901316 h 5901316"/>
              <a:gd name="connsiteX4" fmla="*/ 2013366 w 6005385"/>
              <a:gd name="connsiteY4" fmla="*/ 2984475 h 5901316"/>
              <a:gd name="connsiteX5" fmla="*/ 3992020 w 6005385"/>
              <a:gd name="connsiteY5" fmla="*/ 2984475 h 5901316"/>
              <a:gd name="connsiteX6" fmla="*/ 3992020 w 6005385"/>
              <a:gd name="connsiteY6" fmla="*/ 5901315 h 5901316"/>
              <a:gd name="connsiteX7" fmla="*/ 2013366 w 6005385"/>
              <a:gd name="connsiteY7" fmla="*/ 5901315 h 5901316"/>
              <a:gd name="connsiteX8" fmla="*/ 4026731 w 6005385"/>
              <a:gd name="connsiteY8" fmla="*/ 2311348 h 5901316"/>
              <a:gd name="connsiteX9" fmla="*/ 6005385 w 6005385"/>
              <a:gd name="connsiteY9" fmla="*/ 2311348 h 5901316"/>
              <a:gd name="connsiteX10" fmla="*/ 6005385 w 6005385"/>
              <a:gd name="connsiteY10" fmla="*/ 5901315 h 5901316"/>
              <a:gd name="connsiteX11" fmla="*/ 4026731 w 6005385"/>
              <a:gd name="connsiteY11" fmla="*/ 5901315 h 5901316"/>
              <a:gd name="connsiteX12" fmla="*/ 2013366 w 6005385"/>
              <a:gd name="connsiteY12" fmla="*/ 0 h 5901316"/>
              <a:gd name="connsiteX13" fmla="*/ 3992020 w 6005385"/>
              <a:gd name="connsiteY13" fmla="*/ 0 h 5901316"/>
              <a:gd name="connsiteX14" fmla="*/ 3992020 w 6005385"/>
              <a:gd name="connsiteY14" fmla="*/ 2916840 h 5901316"/>
              <a:gd name="connsiteX15" fmla="*/ 2013366 w 6005385"/>
              <a:gd name="connsiteY15" fmla="*/ 2916840 h 5901316"/>
              <a:gd name="connsiteX16" fmla="*/ 4026731 w 6005385"/>
              <a:gd name="connsiteY16" fmla="*/ 0 h 5901316"/>
              <a:gd name="connsiteX17" fmla="*/ 6005385 w 6005385"/>
              <a:gd name="connsiteY17" fmla="*/ 0 h 5901316"/>
              <a:gd name="connsiteX18" fmla="*/ 6005385 w 6005385"/>
              <a:gd name="connsiteY18" fmla="*/ 2243715 h 5901316"/>
              <a:gd name="connsiteX19" fmla="*/ 4026731 w 6005385"/>
              <a:gd name="connsiteY19" fmla="*/ 2243715 h 590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05385" h="5901316">
                <a:moveTo>
                  <a:pt x="0" y="3657601"/>
                </a:moveTo>
                <a:lnTo>
                  <a:pt x="1978654" y="3657601"/>
                </a:lnTo>
                <a:lnTo>
                  <a:pt x="1978654" y="5901316"/>
                </a:lnTo>
                <a:lnTo>
                  <a:pt x="0" y="5901316"/>
                </a:lnTo>
                <a:close/>
                <a:moveTo>
                  <a:pt x="2013366" y="2984475"/>
                </a:moveTo>
                <a:lnTo>
                  <a:pt x="3992020" y="2984475"/>
                </a:lnTo>
                <a:lnTo>
                  <a:pt x="3992020" y="5901315"/>
                </a:lnTo>
                <a:lnTo>
                  <a:pt x="2013366" y="5901315"/>
                </a:lnTo>
                <a:close/>
                <a:moveTo>
                  <a:pt x="4026731" y="2311348"/>
                </a:moveTo>
                <a:lnTo>
                  <a:pt x="6005385" y="2311348"/>
                </a:lnTo>
                <a:lnTo>
                  <a:pt x="6005385" y="5901315"/>
                </a:lnTo>
                <a:lnTo>
                  <a:pt x="4026731" y="5901315"/>
                </a:lnTo>
                <a:close/>
                <a:moveTo>
                  <a:pt x="2013366" y="0"/>
                </a:moveTo>
                <a:lnTo>
                  <a:pt x="3992020" y="0"/>
                </a:lnTo>
                <a:lnTo>
                  <a:pt x="3992020" y="2916840"/>
                </a:lnTo>
                <a:lnTo>
                  <a:pt x="2013366" y="2916840"/>
                </a:lnTo>
                <a:close/>
                <a:moveTo>
                  <a:pt x="4026731" y="0"/>
                </a:moveTo>
                <a:lnTo>
                  <a:pt x="6005385" y="0"/>
                </a:lnTo>
                <a:lnTo>
                  <a:pt x="6005385" y="2243715"/>
                </a:lnTo>
                <a:lnTo>
                  <a:pt x="4026731" y="2243715"/>
                </a:lnTo>
                <a:close/>
              </a:path>
            </a:pathLst>
          </a:custGeom>
        </p:spPr>
        <p:txBody>
          <a:bodyPr wrap="square">
            <a:noAutofit/>
          </a:bodyPr>
          <a:lstStyle>
            <a:lvl1pPr marL="0" indent="0">
              <a:buNone/>
              <a:defRPr sz="1200">
                <a:latin typeface="+mj-lt"/>
              </a:defRPr>
            </a:lvl1pPr>
          </a:lstStyle>
          <a:p>
            <a:endParaRPr lang="en-ID" dirty="0"/>
          </a:p>
        </p:txBody>
      </p:sp>
    </p:spTree>
    <p:extLst>
      <p:ext uri="{BB962C8B-B14F-4D97-AF65-F5344CB8AC3E}">
        <p14:creationId xmlns:p14="http://schemas.microsoft.com/office/powerpoint/2010/main" val="77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CF160C19-B081-4FA6-8A90-2F84ED3285A2}"/>
              </a:ext>
            </a:extLst>
          </p:cNvPr>
          <p:cNvSpPr>
            <a:spLocks noGrp="1"/>
          </p:cNvSpPr>
          <p:nvPr>
            <p:ph type="pic" sz="quarter" idx="10"/>
          </p:nvPr>
        </p:nvSpPr>
        <p:spPr>
          <a:xfrm>
            <a:off x="6096000" y="0"/>
            <a:ext cx="6096000" cy="2983832"/>
          </a:xfrm>
          <a:custGeom>
            <a:avLst/>
            <a:gdLst>
              <a:gd name="connsiteX0" fmla="*/ 0 w 6096000"/>
              <a:gd name="connsiteY0" fmla="*/ 0 h 2983832"/>
              <a:gd name="connsiteX1" fmla="*/ 6096000 w 6096000"/>
              <a:gd name="connsiteY1" fmla="*/ 0 h 2983832"/>
              <a:gd name="connsiteX2" fmla="*/ 6096000 w 6096000"/>
              <a:gd name="connsiteY2" fmla="*/ 2983832 h 2983832"/>
              <a:gd name="connsiteX3" fmla="*/ 1072816 w 6096000"/>
              <a:gd name="connsiteY3" fmla="*/ 2983832 h 2983832"/>
              <a:gd name="connsiteX4" fmla="*/ 0 w 6096000"/>
              <a:gd name="connsiteY4" fmla="*/ 1911016 h 298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983832">
                <a:moveTo>
                  <a:pt x="0" y="0"/>
                </a:moveTo>
                <a:lnTo>
                  <a:pt x="6096000" y="0"/>
                </a:lnTo>
                <a:lnTo>
                  <a:pt x="6096000" y="2983832"/>
                </a:lnTo>
                <a:lnTo>
                  <a:pt x="1072816" y="2983832"/>
                </a:lnTo>
                <a:cubicBezTo>
                  <a:pt x="1072816" y="2391332"/>
                  <a:pt x="592500" y="1911016"/>
                  <a:pt x="0" y="1911016"/>
                </a:cubicBez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DE4539D4-E8A9-4F86-9EA0-72DD2ACD55C7}"/>
              </a:ext>
            </a:extLst>
          </p:cNvPr>
          <p:cNvSpPr>
            <a:spLocks noGrp="1"/>
          </p:cNvSpPr>
          <p:nvPr>
            <p:ph type="pic" sz="quarter" idx="11"/>
          </p:nvPr>
        </p:nvSpPr>
        <p:spPr>
          <a:xfrm flipH="1">
            <a:off x="0" y="0"/>
            <a:ext cx="6096000" cy="2983832"/>
          </a:xfrm>
          <a:custGeom>
            <a:avLst/>
            <a:gdLst>
              <a:gd name="connsiteX0" fmla="*/ 0 w 6096000"/>
              <a:gd name="connsiteY0" fmla="*/ 0 h 2983832"/>
              <a:gd name="connsiteX1" fmla="*/ 6096000 w 6096000"/>
              <a:gd name="connsiteY1" fmla="*/ 0 h 2983832"/>
              <a:gd name="connsiteX2" fmla="*/ 6096000 w 6096000"/>
              <a:gd name="connsiteY2" fmla="*/ 2983832 h 2983832"/>
              <a:gd name="connsiteX3" fmla="*/ 1072816 w 6096000"/>
              <a:gd name="connsiteY3" fmla="*/ 2983832 h 2983832"/>
              <a:gd name="connsiteX4" fmla="*/ 0 w 6096000"/>
              <a:gd name="connsiteY4" fmla="*/ 1911016 h 298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983832">
                <a:moveTo>
                  <a:pt x="0" y="0"/>
                </a:moveTo>
                <a:lnTo>
                  <a:pt x="6096000" y="0"/>
                </a:lnTo>
                <a:lnTo>
                  <a:pt x="6096000" y="2983832"/>
                </a:lnTo>
                <a:lnTo>
                  <a:pt x="1072816" y="2983832"/>
                </a:lnTo>
                <a:cubicBezTo>
                  <a:pt x="1072816" y="2391332"/>
                  <a:pt x="592500" y="1911016"/>
                  <a:pt x="0" y="1911016"/>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7283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59B10B84-5B04-491E-89ED-3B916C7BB5DB}"/>
              </a:ext>
            </a:extLst>
          </p:cNvPr>
          <p:cNvSpPr>
            <a:spLocks noGrp="1"/>
          </p:cNvSpPr>
          <p:nvPr>
            <p:ph type="pic" sz="quarter" idx="16"/>
          </p:nvPr>
        </p:nvSpPr>
        <p:spPr>
          <a:xfrm>
            <a:off x="5247250" y="2286568"/>
            <a:ext cx="3277772" cy="4015190"/>
          </a:xfrm>
          <a:custGeom>
            <a:avLst/>
            <a:gdLst>
              <a:gd name="connsiteX0" fmla="*/ 0 w 3277772"/>
              <a:gd name="connsiteY0" fmla="*/ 0 h 4015190"/>
              <a:gd name="connsiteX1" fmla="*/ 3277772 w 3277772"/>
              <a:gd name="connsiteY1" fmla="*/ 0 h 4015190"/>
              <a:gd name="connsiteX2" fmla="*/ 3277772 w 3277772"/>
              <a:gd name="connsiteY2" fmla="*/ 4015190 h 4015190"/>
              <a:gd name="connsiteX3" fmla="*/ 0 w 3277772"/>
              <a:gd name="connsiteY3" fmla="*/ 4015190 h 4015190"/>
            </a:gdLst>
            <a:ahLst/>
            <a:cxnLst>
              <a:cxn ang="0">
                <a:pos x="connsiteX0" y="connsiteY0"/>
              </a:cxn>
              <a:cxn ang="0">
                <a:pos x="connsiteX1" y="connsiteY1"/>
              </a:cxn>
              <a:cxn ang="0">
                <a:pos x="connsiteX2" y="connsiteY2"/>
              </a:cxn>
              <a:cxn ang="0">
                <a:pos x="connsiteX3" y="connsiteY3"/>
              </a:cxn>
            </a:cxnLst>
            <a:rect l="l" t="t" r="r" b="b"/>
            <a:pathLst>
              <a:path w="3277772" h="4015190">
                <a:moveTo>
                  <a:pt x="0" y="0"/>
                </a:moveTo>
                <a:lnTo>
                  <a:pt x="3277772" y="0"/>
                </a:lnTo>
                <a:lnTo>
                  <a:pt x="3277772" y="4015190"/>
                </a:lnTo>
                <a:lnTo>
                  <a:pt x="0" y="4015190"/>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FC38E322-3400-4A73-A6B5-1614720FE0B7}"/>
              </a:ext>
            </a:extLst>
          </p:cNvPr>
          <p:cNvSpPr>
            <a:spLocks noGrp="1"/>
          </p:cNvSpPr>
          <p:nvPr>
            <p:ph type="pic" sz="quarter" idx="15"/>
          </p:nvPr>
        </p:nvSpPr>
        <p:spPr>
          <a:xfrm>
            <a:off x="8567226" y="556241"/>
            <a:ext cx="3277772" cy="3737922"/>
          </a:xfrm>
          <a:custGeom>
            <a:avLst/>
            <a:gdLst>
              <a:gd name="connsiteX0" fmla="*/ 0 w 3277772"/>
              <a:gd name="connsiteY0" fmla="*/ 0 h 3737922"/>
              <a:gd name="connsiteX1" fmla="*/ 3277772 w 3277772"/>
              <a:gd name="connsiteY1" fmla="*/ 0 h 3737922"/>
              <a:gd name="connsiteX2" fmla="*/ 3277772 w 3277772"/>
              <a:gd name="connsiteY2" fmla="*/ 3737922 h 3737922"/>
              <a:gd name="connsiteX3" fmla="*/ 0 w 3277772"/>
              <a:gd name="connsiteY3" fmla="*/ 3737922 h 3737922"/>
            </a:gdLst>
            <a:ahLst/>
            <a:cxnLst>
              <a:cxn ang="0">
                <a:pos x="connsiteX0" y="connsiteY0"/>
              </a:cxn>
              <a:cxn ang="0">
                <a:pos x="connsiteX1" y="connsiteY1"/>
              </a:cxn>
              <a:cxn ang="0">
                <a:pos x="connsiteX2" y="connsiteY2"/>
              </a:cxn>
              <a:cxn ang="0">
                <a:pos x="connsiteX3" y="connsiteY3"/>
              </a:cxn>
            </a:cxnLst>
            <a:rect l="l" t="t" r="r" b="b"/>
            <a:pathLst>
              <a:path w="3277772" h="3737922">
                <a:moveTo>
                  <a:pt x="0" y="0"/>
                </a:moveTo>
                <a:lnTo>
                  <a:pt x="3277772" y="0"/>
                </a:lnTo>
                <a:lnTo>
                  <a:pt x="3277772" y="3737922"/>
                </a:lnTo>
                <a:lnTo>
                  <a:pt x="0" y="3737922"/>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DDF355F1-BD63-4268-9EA1-8994F7C6EA5D}"/>
              </a:ext>
            </a:extLst>
          </p:cNvPr>
          <p:cNvSpPr>
            <a:spLocks noGrp="1"/>
          </p:cNvSpPr>
          <p:nvPr>
            <p:ph type="pic" sz="quarter" idx="14"/>
          </p:nvPr>
        </p:nvSpPr>
        <p:spPr>
          <a:xfrm>
            <a:off x="8567226" y="4350434"/>
            <a:ext cx="2405574" cy="1951324"/>
          </a:xfrm>
          <a:custGeom>
            <a:avLst/>
            <a:gdLst>
              <a:gd name="connsiteX0" fmla="*/ 0 w 2405574"/>
              <a:gd name="connsiteY0" fmla="*/ 0 h 1951324"/>
              <a:gd name="connsiteX1" fmla="*/ 2405574 w 2405574"/>
              <a:gd name="connsiteY1" fmla="*/ 0 h 1951324"/>
              <a:gd name="connsiteX2" fmla="*/ 2405574 w 2405574"/>
              <a:gd name="connsiteY2" fmla="*/ 1951324 h 1951324"/>
              <a:gd name="connsiteX3" fmla="*/ 0 w 2405574"/>
              <a:gd name="connsiteY3" fmla="*/ 1951324 h 1951324"/>
            </a:gdLst>
            <a:ahLst/>
            <a:cxnLst>
              <a:cxn ang="0">
                <a:pos x="connsiteX0" y="connsiteY0"/>
              </a:cxn>
              <a:cxn ang="0">
                <a:pos x="connsiteX1" y="connsiteY1"/>
              </a:cxn>
              <a:cxn ang="0">
                <a:pos x="connsiteX2" y="connsiteY2"/>
              </a:cxn>
              <a:cxn ang="0">
                <a:pos x="connsiteX3" y="connsiteY3"/>
              </a:cxn>
            </a:cxnLst>
            <a:rect l="l" t="t" r="r" b="b"/>
            <a:pathLst>
              <a:path w="2405574" h="1951324">
                <a:moveTo>
                  <a:pt x="0" y="0"/>
                </a:moveTo>
                <a:lnTo>
                  <a:pt x="2405574" y="0"/>
                </a:lnTo>
                <a:lnTo>
                  <a:pt x="2405574" y="1951324"/>
                </a:lnTo>
                <a:lnTo>
                  <a:pt x="0" y="195132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2771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665A08F2-28AA-468E-8ABD-2A9493F623F6}"/>
              </a:ext>
            </a:extLst>
          </p:cNvPr>
          <p:cNvSpPr>
            <a:spLocks noGrp="1"/>
          </p:cNvSpPr>
          <p:nvPr>
            <p:ph type="pic" sz="quarter" idx="17"/>
          </p:nvPr>
        </p:nvSpPr>
        <p:spPr>
          <a:xfrm>
            <a:off x="4648199" y="4261339"/>
            <a:ext cx="2407920" cy="1664677"/>
          </a:xfrm>
          <a:custGeom>
            <a:avLst/>
            <a:gdLst>
              <a:gd name="connsiteX0" fmla="*/ 0 w 2407920"/>
              <a:gd name="connsiteY0" fmla="*/ 0 h 1664677"/>
              <a:gd name="connsiteX1" fmla="*/ 2407920 w 2407920"/>
              <a:gd name="connsiteY1" fmla="*/ 0 h 1664677"/>
              <a:gd name="connsiteX2" fmla="*/ 2407920 w 2407920"/>
              <a:gd name="connsiteY2" fmla="*/ 1664677 h 1664677"/>
              <a:gd name="connsiteX3" fmla="*/ 0 w 2407920"/>
              <a:gd name="connsiteY3" fmla="*/ 1664677 h 1664677"/>
            </a:gdLst>
            <a:ahLst/>
            <a:cxnLst>
              <a:cxn ang="0">
                <a:pos x="connsiteX0" y="connsiteY0"/>
              </a:cxn>
              <a:cxn ang="0">
                <a:pos x="connsiteX1" y="connsiteY1"/>
              </a:cxn>
              <a:cxn ang="0">
                <a:pos x="connsiteX2" y="connsiteY2"/>
              </a:cxn>
              <a:cxn ang="0">
                <a:pos x="connsiteX3" y="connsiteY3"/>
              </a:cxn>
            </a:cxnLst>
            <a:rect l="l" t="t" r="r" b="b"/>
            <a:pathLst>
              <a:path w="2407920" h="1664677">
                <a:moveTo>
                  <a:pt x="0" y="0"/>
                </a:moveTo>
                <a:lnTo>
                  <a:pt x="2407920" y="0"/>
                </a:lnTo>
                <a:lnTo>
                  <a:pt x="2407920" y="1664677"/>
                </a:lnTo>
                <a:lnTo>
                  <a:pt x="0" y="1664677"/>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7114C2DA-1AEF-4F82-A8DE-B82CDFCA825C}"/>
              </a:ext>
            </a:extLst>
          </p:cNvPr>
          <p:cNvSpPr>
            <a:spLocks noGrp="1"/>
          </p:cNvSpPr>
          <p:nvPr>
            <p:ph type="pic" sz="quarter" idx="16"/>
          </p:nvPr>
        </p:nvSpPr>
        <p:spPr>
          <a:xfrm>
            <a:off x="4648199" y="2596661"/>
            <a:ext cx="2407920" cy="1664677"/>
          </a:xfrm>
          <a:custGeom>
            <a:avLst/>
            <a:gdLst>
              <a:gd name="connsiteX0" fmla="*/ 0 w 2407920"/>
              <a:gd name="connsiteY0" fmla="*/ 0 h 1664677"/>
              <a:gd name="connsiteX1" fmla="*/ 2407920 w 2407920"/>
              <a:gd name="connsiteY1" fmla="*/ 0 h 1664677"/>
              <a:gd name="connsiteX2" fmla="*/ 2407920 w 2407920"/>
              <a:gd name="connsiteY2" fmla="*/ 1664677 h 1664677"/>
              <a:gd name="connsiteX3" fmla="*/ 0 w 2407920"/>
              <a:gd name="connsiteY3" fmla="*/ 1664677 h 1664677"/>
            </a:gdLst>
            <a:ahLst/>
            <a:cxnLst>
              <a:cxn ang="0">
                <a:pos x="connsiteX0" y="connsiteY0"/>
              </a:cxn>
              <a:cxn ang="0">
                <a:pos x="connsiteX1" y="connsiteY1"/>
              </a:cxn>
              <a:cxn ang="0">
                <a:pos x="connsiteX2" y="connsiteY2"/>
              </a:cxn>
              <a:cxn ang="0">
                <a:pos x="connsiteX3" y="connsiteY3"/>
              </a:cxn>
            </a:cxnLst>
            <a:rect l="l" t="t" r="r" b="b"/>
            <a:pathLst>
              <a:path w="2407920" h="1664677">
                <a:moveTo>
                  <a:pt x="0" y="0"/>
                </a:moveTo>
                <a:lnTo>
                  <a:pt x="2407920" y="0"/>
                </a:lnTo>
                <a:lnTo>
                  <a:pt x="2407920" y="1664677"/>
                </a:lnTo>
                <a:lnTo>
                  <a:pt x="0" y="1664677"/>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0BB8C179-75A9-4356-8727-5138B7A6C973}"/>
              </a:ext>
            </a:extLst>
          </p:cNvPr>
          <p:cNvSpPr>
            <a:spLocks noGrp="1"/>
          </p:cNvSpPr>
          <p:nvPr>
            <p:ph type="pic" sz="quarter" idx="15"/>
          </p:nvPr>
        </p:nvSpPr>
        <p:spPr>
          <a:xfrm>
            <a:off x="4648199" y="931984"/>
            <a:ext cx="2407920" cy="1664677"/>
          </a:xfrm>
          <a:custGeom>
            <a:avLst/>
            <a:gdLst>
              <a:gd name="connsiteX0" fmla="*/ 0 w 2407920"/>
              <a:gd name="connsiteY0" fmla="*/ 0 h 1664677"/>
              <a:gd name="connsiteX1" fmla="*/ 2407920 w 2407920"/>
              <a:gd name="connsiteY1" fmla="*/ 0 h 1664677"/>
              <a:gd name="connsiteX2" fmla="*/ 2407920 w 2407920"/>
              <a:gd name="connsiteY2" fmla="*/ 1664677 h 1664677"/>
              <a:gd name="connsiteX3" fmla="*/ 0 w 2407920"/>
              <a:gd name="connsiteY3" fmla="*/ 1664677 h 1664677"/>
            </a:gdLst>
            <a:ahLst/>
            <a:cxnLst>
              <a:cxn ang="0">
                <a:pos x="connsiteX0" y="connsiteY0"/>
              </a:cxn>
              <a:cxn ang="0">
                <a:pos x="connsiteX1" y="connsiteY1"/>
              </a:cxn>
              <a:cxn ang="0">
                <a:pos x="connsiteX2" y="connsiteY2"/>
              </a:cxn>
              <a:cxn ang="0">
                <a:pos x="connsiteX3" y="connsiteY3"/>
              </a:cxn>
            </a:cxnLst>
            <a:rect l="l" t="t" r="r" b="b"/>
            <a:pathLst>
              <a:path w="2407920" h="1664677">
                <a:moveTo>
                  <a:pt x="0" y="0"/>
                </a:moveTo>
                <a:lnTo>
                  <a:pt x="2407920" y="0"/>
                </a:lnTo>
                <a:lnTo>
                  <a:pt x="2407920" y="1664677"/>
                </a:lnTo>
                <a:lnTo>
                  <a:pt x="0" y="1664677"/>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8550538B-90C4-4B62-BAE5-3E26A5B44112}"/>
              </a:ext>
            </a:extLst>
          </p:cNvPr>
          <p:cNvSpPr>
            <a:spLocks noGrp="1"/>
          </p:cNvSpPr>
          <p:nvPr>
            <p:ph type="pic" sz="quarter" idx="14"/>
          </p:nvPr>
        </p:nvSpPr>
        <p:spPr>
          <a:xfrm>
            <a:off x="0" y="0"/>
            <a:ext cx="5852160" cy="6858000"/>
          </a:xfrm>
          <a:custGeom>
            <a:avLst/>
            <a:gdLst>
              <a:gd name="connsiteX0" fmla="*/ 0 w 5852160"/>
              <a:gd name="connsiteY0" fmla="*/ 0 h 6858000"/>
              <a:gd name="connsiteX1" fmla="*/ 5852160 w 5852160"/>
              <a:gd name="connsiteY1" fmla="*/ 0 h 6858000"/>
              <a:gd name="connsiteX2" fmla="*/ 5852160 w 5852160"/>
              <a:gd name="connsiteY2" fmla="*/ 6858000 h 6858000"/>
              <a:gd name="connsiteX3" fmla="*/ 0 w 58521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52160" h="6858000">
                <a:moveTo>
                  <a:pt x="0" y="0"/>
                </a:moveTo>
                <a:lnTo>
                  <a:pt x="5852160" y="0"/>
                </a:lnTo>
                <a:lnTo>
                  <a:pt x="5852160" y="6858000"/>
                </a:lnTo>
                <a:lnTo>
                  <a:pt x="0" y="685800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4958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BF6A614F-EA9E-4D30-AC69-87BC60E4C160}"/>
              </a:ext>
            </a:extLst>
          </p:cNvPr>
          <p:cNvSpPr>
            <a:spLocks noGrp="1"/>
          </p:cNvSpPr>
          <p:nvPr>
            <p:ph type="pic" sz="quarter" idx="16"/>
          </p:nvPr>
        </p:nvSpPr>
        <p:spPr>
          <a:xfrm>
            <a:off x="7143308" y="4675404"/>
            <a:ext cx="955340" cy="955340"/>
          </a:xfrm>
          <a:custGeom>
            <a:avLst/>
            <a:gdLst>
              <a:gd name="connsiteX0" fmla="*/ 477670 w 955340"/>
              <a:gd name="connsiteY0" fmla="*/ 0 h 955340"/>
              <a:gd name="connsiteX1" fmla="*/ 955340 w 955340"/>
              <a:gd name="connsiteY1" fmla="*/ 477670 h 955340"/>
              <a:gd name="connsiteX2" fmla="*/ 477670 w 955340"/>
              <a:gd name="connsiteY2" fmla="*/ 955340 h 955340"/>
              <a:gd name="connsiteX3" fmla="*/ 0 w 955340"/>
              <a:gd name="connsiteY3" fmla="*/ 477670 h 955340"/>
              <a:gd name="connsiteX4" fmla="*/ 477670 w 955340"/>
              <a:gd name="connsiteY4" fmla="*/ 0 h 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0" h="955340">
                <a:moveTo>
                  <a:pt x="477670" y="0"/>
                </a:moveTo>
                <a:cubicBezTo>
                  <a:pt x="741480" y="0"/>
                  <a:pt x="955340" y="213860"/>
                  <a:pt x="955340" y="477670"/>
                </a:cubicBezTo>
                <a:cubicBezTo>
                  <a:pt x="955340" y="741480"/>
                  <a:pt x="741480" y="955340"/>
                  <a:pt x="477670" y="955340"/>
                </a:cubicBezTo>
                <a:cubicBezTo>
                  <a:pt x="213860" y="955340"/>
                  <a:pt x="0" y="741480"/>
                  <a:pt x="0" y="477670"/>
                </a:cubicBezTo>
                <a:cubicBezTo>
                  <a:pt x="0" y="213860"/>
                  <a:pt x="213860" y="0"/>
                  <a:pt x="477670" y="0"/>
                </a:cubicBezTo>
                <a:close/>
              </a:path>
            </a:pathLst>
          </a:custGeom>
        </p:spPr>
        <p:txBody>
          <a:bodyPr wrap="square">
            <a:noAutofit/>
          </a:bodyPr>
          <a:lstStyle>
            <a:lvl1pPr marL="0" indent="0">
              <a:buNone/>
              <a:defRPr sz="1200">
                <a:latin typeface="+mj-lt"/>
              </a:defRPr>
            </a:lvl1pPr>
          </a:lstStyle>
          <a:p>
            <a:endParaRPr lang="en-ID"/>
          </a:p>
        </p:txBody>
      </p:sp>
      <p:sp>
        <p:nvSpPr>
          <p:cNvPr id="8" name="Picture Placeholder 7">
            <a:extLst>
              <a:ext uri="{FF2B5EF4-FFF2-40B4-BE49-F238E27FC236}">
                <a16:creationId xmlns:a16="http://schemas.microsoft.com/office/drawing/2014/main" xmlns="" id="{DC17BB20-CADF-4649-BA08-CB94B345F386}"/>
              </a:ext>
            </a:extLst>
          </p:cNvPr>
          <p:cNvSpPr>
            <a:spLocks noGrp="1"/>
          </p:cNvSpPr>
          <p:nvPr>
            <p:ph type="pic" sz="quarter" idx="15"/>
          </p:nvPr>
        </p:nvSpPr>
        <p:spPr>
          <a:xfrm>
            <a:off x="4215668" y="2283754"/>
            <a:ext cx="955340" cy="955340"/>
          </a:xfrm>
          <a:custGeom>
            <a:avLst/>
            <a:gdLst>
              <a:gd name="connsiteX0" fmla="*/ 477670 w 955340"/>
              <a:gd name="connsiteY0" fmla="*/ 0 h 955340"/>
              <a:gd name="connsiteX1" fmla="*/ 955340 w 955340"/>
              <a:gd name="connsiteY1" fmla="*/ 477670 h 955340"/>
              <a:gd name="connsiteX2" fmla="*/ 477670 w 955340"/>
              <a:gd name="connsiteY2" fmla="*/ 955340 h 955340"/>
              <a:gd name="connsiteX3" fmla="*/ 0 w 955340"/>
              <a:gd name="connsiteY3" fmla="*/ 477670 h 955340"/>
              <a:gd name="connsiteX4" fmla="*/ 477670 w 955340"/>
              <a:gd name="connsiteY4" fmla="*/ 0 h 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0" h="955340">
                <a:moveTo>
                  <a:pt x="477670" y="0"/>
                </a:moveTo>
                <a:cubicBezTo>
                  <a:pt x="741480" y="0"/>
                  <a:pt x="955340" y="213860"/>
                  <a:pt x="955340" y="477670"/>
                </a:cubicBezTo>
                <a:cubicBezTo>
                  <a:pt x="955340" y="741480"/>
                  <a:pt x="741480" y="955340"/>
                  <a:pt x="477670" y="955340"/>
                </a:cubicBezTo>
                <a:cubicBezTo>
                  <a:pt x="213860" y="955340"/>
                  <a:pt x="0" y="741480"/>
                  <a:pt x="0" y="477670"/>
                </a:cubicBezTo>
                <a:cubicBezTo>
                  <a:pt x="0" y="213860"/>
                  <a:pt x="213860" y="0"/>
                  <a:pt x="477670"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66651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18C0CC25-02BE-45A4-9D76-122E0A6A2CB2}"/>
              </a:ext>
            </a:extLst>
          </p:cNvPr>
          <p:cNvSpPr>
            <a:spLocks noGrp="1"/>
          </p:cNvSpPr>
          <p:nvPr>
            <p:ph type="pic" sz="quarter" idx="16"/>
          </p:nvPr>
        </p:nvSpPr>
        <p:spPr>
          <a:xfrm>
            <a:off x="7143308" y="3055153"/>
            <a:ext cx="955340" cy="955340"/>
          </a:xfrm>
          <a:custGeom>
            <a:avLst/>
            <a:gdLst>
              <a:gd name="connsiteX0" fmla="*/ 477670 w 955340"/>
              <a:gd name="connsiteY0" fmla="*/ 0 h 955340"/>
              <a:gd name="connsiteX1" fmla="*/ 955340 w 955340"/>
              <a:gd name="connsiteY1" fmla="*/ 477670 h 955340"/>
              <a:gd name="connsiteX2" fmla="*/ 477670 w 955340"/>
              <a:gd name="connsiteY2" fmla="*/ 955340 h 955340"/>
              <a:gd name="connsiteX3" fmla="*/ 0 w 955340"/>
              <a:gd name="connsiteY3" fmla="*/ 477670 h 955340"/>
              <a:gd name="connsiteX4" fmla="*/ 477670 w 955340"/>
              <a:gd name="connsiteY4" fmla="*/ 0 h 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0" h="955340">
                <a:moveTo>
                  <a:pt x="477670" y="0"/>
                </a:moveTo>
                <a:cubicBezTo>
                  <a:pt x="741480" y="0"/>
                  <a:pt x="955340" y="213860"/>
                  <a:pt x="955340" y="477670"/>
                </a:cubicBezTo>
                <a:cubicBezTo>
                  <a:pt x="955340" y="741480"/>
                  <a:pt x="741480" y="955340"/>
                  <a:pt x="477670" y="955340"/>
                </a:cubicBezTo>
                <a:cubicBezTo>
                  <a:pt x="213860" y="955340"/>
                  <a:pt x="0" y="741480"/>
                  <a:pt x="0" y="477670"/>
                </a:cubicBezTo>
                <a:cubicBezTo>
                  <a:pt x="0" y="213860"/>
                  <a:pt x="213860" y="0"/>
                  <a:pt x="477670" y="0"/>
                </a:cubicBezTo>
                <a:close/>
              </a:path>
            </a:pathLst>
          </a:custGeom>
        </p:spPr>
        <p:txBody>
          <a:bodyPr wrap="square">
            <a:noAutofit/>
          </a:bodyPr>
          <a:lstStyle>
            <a:lvl1pPr marL="0" indent="0">
              <a:buNone/>
              <a:defRPr sz="1200">
                <a:latin typeface="+mj-lt"/>
              </a:defRPr>
            </a:lvl1pPr>
          </a:lstStyle>
          <a:p>
            <a:endParaRPr lang="en-ID"/>
          </a:p>
        </p:txBody>
      </p:sp>
      <p:sp>
        <p:nvSpPr>
          <p:cNvPr id="8" name="Picture Placeholder 7">
            <a:extLst>
              <a:ext uri="{FF2B5EF4-FFF2-40B4-BE49-F238E27FC236}">
                <a16:creationId xmlns:a16="http://schemas.microsoft.com/office/drawing/2014/main" xmlns="" id="{55FBD4BA-CB21-47D4-900A-94AA1D09AE00}"/>
              </a:ext>
            </a:extLst>
          </p:cNvPr>
          <p:cNvSpPr>
            <a:spLocks noGrp="1"/>
          </p:cNvSpPr>
          <p:nvPr>
            <p:ph type="pic" sz="quarter" idx="15"/>
          </p:nvPr>
        </p:nvSpPr>
        <p:spPr>
          <a:xfrm>
            <a:off x="4215668" y="807881"/>
            <a:ext cx="955340" cy="955340"/>
          </a:xfrm>
          <a:custGeom>
            <a:avLst/>
            <a:gdLst>
              <a:gd name="connsiteX0" fmla="*/ 477670 w 955340"/>
              <a:gd name="connsiteY0" fmla="*/ 0 h 955340"/>
              <a:gd name="connsiteX1" fmla="*/ 955340 w 955340"/>
              <a:gd name="connsiteY1" fmla="*/ 477670 h 955340"/>
              <a:gd name="connsiteX2" fmla="*/ 477670 w 955340"/>
              <a:gd name="connsiteY2" fmla="*/ 955340 h 955340"/>
              <a:gd name="connsiteX3" fmla="*/ 0 w 955340"/>
              <a:gd name="connsiteY3" fmla="*/ 477670 h 955340"/>
              <a:gd name="connsiteX4" fmla="*/ 477670 w 955340"/>
              <a:gd name="connsiteY4" fmla="*/ 0 h 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0" h="955340">
                <a:moveTo>
                  <a:pt x="477670" y="0"/>
                </a:moveTo>
                <a:cubicBezTo>
                  <a:pt x="741480" y="0"/>
                  <a:pt x="955340" y="213860"/>
                  <a:pt x="955340" y="477670"/>
                </a:cubicBezTo>
                <a:cubicBezTo>
                  <a:pt x="955340" y="741480"/>
                  <a:pt x="741480" y="955340"/>
                  <a:pt x="477670" y="955340"/>
                </a:cubicBezTo>
                <a:cubicBezTo>
                  <a:pt x="213860" y="955340"/>
                  <a:pt x="0" y="741480"/>
                  <a:pt x="0" y="477670"/>
                </a:cubicBezTo>
                <a:cubicBezTo>
                  <a:pt x="0" y="213860"/>
                  <a:pt x="213860" y="0"/>
                  <a:pt x="477670" y="0"/>
                </a:cubicBez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47C8081B-83C7-43E2-B2D4-3ABD3833250F}"/>
              </a:ext>
            </a:extLst>
          </p:cNvPr>
          <p:cNvSpPr>
            <a:spLocks noGrp="1"/>
          </p:cNvSpPr>
          <p:nvPr>
            <p:ph type="pic" sz="quarter" idx="14"/>
          </p:nvPr>
        </p:nvSpPr>
        <p:spPr>
          <a:xfrm>
            <a:off x="4215668" y="5094779"/>
            <a:ext cx="955340" cy="955340"/>
          </a:xfrm>
          <a:custGeom>
            <a:avLst/>
            <a:gdLst>
              <a:gd name="connsiteX0" fmla="*/ 477670 w 955340"/>
              <a:gd name="connsiteY0" fmla="*/ 0 h 955340"/>
              <a:gd name="connsiteX1" fmla="*/ 955340 w 955340"/>
              <a:gd name="connsiteY1" fmla="*/ 477670 h 955340"/>
              <a:gd name="connsiteX2" fmla="*/ 477670 w 955340"/>
              <a:gd name="connsiteY2" fmla="*/ 955340 h 955340"/>
              <a:gd name="connsiteX3" fmla="*/ 0 w 955340"/>
              <a:gd name="connsiteY3" fmla="*/ 477670 h 955340"/>
              <a:gd name="connsiteX4" fmla="*/ 477670 w 955340"/>
              <a:gd name="connsiteY4" fmla="*/ 0 h 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0" h="955340">
                <a:moveTo>
                  <a:pt x="477670" y="0"/>
                </a:moveTo>
                <a:cubicBezTo>
                  <a:pt x="741480" y="0"/>
                  <a:pt x="955340" y="213860"/>
                  <a:pt x="955340" y="477670"/>
                </a:cubicBezTo>
                <a:cubicBezTo>
                  <a:pt x="955340" y="741480"/>
                  <a:pt x="741480" y="955340"/>
                  <a:pt x="477670" y="955340"/>
                </a:cubicBezTo>
                <a:cubicBezTo>
                  <a:pt x="213860" y="955340"/>
                  <a:pt x="0" y="741480"/>
                  <a:pt x="0" y="477670"/>
                </a:cubicBezTo>
                <a:cubicBezTo>
                  <a:pt x="0" y="213860"/>
                  <a:pt x="213860" y="0"/>
                  <a:pt x="477670"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95039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FC1CEE2F-C4A5-4175-A02E-BC827E7B1A06}"/>
              </a:ext>
            </a:extLst>
          </p:cNvPr>
          <p:cNvSpPr>
            <a:spLocks noGrp="1"/>
          </p:cNvSpPr>
          <p:nvPr>
            <p:ph type="pic" sz="quarter" idx="16"/>
          </p:nvPr>
        </p:nvSpPr>
        <p:spPr>
          <a:xfrm>
            <a:off x="7143379" y="809263"/>
            <a:ext cx="955201" cy="953959"/>
          </a:xfrm>
          <a:custGeom>
            <a:avLst/>
            <a:gdLst>
              <a:gd name="connsiteX0" fmla="*/ 477600 w 955201"/>
              <a:gd name="connsiteY0" fmla="*/ 0 h 953959"/>
              <a:gd name="connsiteX1" fmla="*/ 945566 w 955201"/>
              <a:gd name="connsiteY1" fmla="*/ 381403 h 953959"/>
              <a:gd name="connsiteX2" fmla="*/ 955201 w 955201"/>
              <a:gd name="connsiteY2" fmla="*/ 476980 h 953959"/>
              <a:gd name="connsiteX3" fmla="*/ 945566 w 955201"/>
              <a:gd name="connsiteY3" fmla="*/ 572556 h 953959"/>
              <a:gd name="connsiteX4" fmla="*/ 477600 w 955201"/>
              <a:gd name="connsiteY4" fmla="*/ 953959 h 953959"/>
              <a:gd name="connsiteX5" fmla="*/ 9635 w 955201"/>
              <a:gd name="connsiteY5" fmla="*/ 572556 h 953959"/>
              <a:gd name="connsiteX6" fmla="*/ 0 w 955201"/>
              <a:gd name="connsiteY6" fmla="*/ 476980 h 953959"/>
              <a:gd name="connsiteX7" fmla="*/ 9635 w 955201"/>
              <a:gd name="connsiteY7" fmla="*/ 381403 h 953959"/>
              <a:gd name="connsiteX8" fmla="*/ 477600 w 955201"/>
              <a:gd name="connsiteY8" fmla="*/ 0 h 9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201" h="953959">
                <a:moveTo>
                  <a:pt x="477600" y="0"/>
                </a:moveTo>
                <a:cubicBezTo>
                  <a:pt x="708434" y="0"/>
                  <a:pt x="901025" y="163737"/>
                  <a:pt x="945566" y="381403"/>
                </a:cubicBezTo>
                <a:lnTo>
                  <a:pt x="955201" y="476980"/>
                </a:lnTo>
                <a:lnTo>
                  <a:pt x="945566" y="572556"/>
                </a:lnTo>
                <a:cubicBezTo>
                  <a:pt x="901025" y="790222"/>
                  <a:pt x="708434" y="953959"/>
                  <a:pt x="477600" y="953959"/>
                </a:cubicBezTo>
                <a:cubicBezTo>
                  <a:pt x="246767" y="953959"/>
                  <a:pt x="54176" y="790222"/>
                  <a:pt x="9635" y="572556"/>
                </a:cubicBezTo>
                <a:lnTo>
                  <a:pt x="0" y="476980"/>
                </a:lnTo>
                <a:lnTo>
                  <a:pt x="9635" y="381403"/>
                </a:lnTo>
                <a:cubicBezTo>
                  <a:pt x="54176" y="163737"/>
                  <a:pt x="246767" y="0"/>
                  <a:pt x="477600" y="0"/>
                </a:cubicBez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AE0FB9F7-5F1C-4047-9F07-DB962F5B24AA}"/>
              </a:ext>
            </a:extLst>
          </p:cNvPr>
          <p:cNvSpPr>
            <a:spLocks noGrp="1"/>
          </p:cNvSpPr>
          <p:nvPr>
            <p:ph type="pic" sz="quarter" idx="15"/>
          </p:nvPr>
        </p:nvSpPr>
        <p:spPr>
          <a:xfrm>
            <a:off x="4215668" y="2848888"/>
            <a:ext cx="955340" cy="955340"/>
          </a:xfrm>
          <a:custGeom>
            <a:avLst/>
            <a:gdLst>
              <a:gd name="connsiteX0" fmla="*/ 477670 w 955340"/>
              <a:gd name="connsiteY0" fmla="*/ 0 h 955340"/>
              <a:gd name="connsiteX1" fmla="*/ 955340 w 955340"/>
              <a:gd name="connsiteY1" fmla="*/ 477670 h 955340"/>
              <a:gd name="connsiteX2" fmla="*/ 477670 w 955340"/>
              <a:gd name="connsiteY2" fmla="*/ 955340 h 955340"/>
              <a:gd name="connsiteX3" fmla="*/ 0 w 955340"/>
              <a:gd name="connsiteY3" fmla="*/ 477670 h 955340"/>
              <a:gd name="connsiteX4" fmla="*/ 477670 w 955340"/>
              <a:gd name="connsiteY4" fmla="*/ 0 h 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0" h="955340">
                <a:moveTo>
                  <a:pt x="477670" y="0"/>
                </a:moveTo>
                <a:cubicBezTo>
                  <a:pt x="741480" y="0"/>
                  <a:pt x="955340" y="213860"/>
                  <a:pt x="955340" y="477670"/>
                </a:cubicBezTo>
                <a:cubicBezTo>
                  <a:pt x="955340" y="741480"/>
                  <a:pt x="741480" y="955340"/>
                  <a:pt x="477670" y="955340"/>
                </a:cubicBezTo>
                <a:cubicBezTo>
                  <a:pt x="213860" y="955340"/>
                  <a:pt x="0" y="741480"/>
                  <a:pt x="0" y="477670"/>
                </a:cubicBezTo>
                <a:cubicBezTo>
                  <a:pt x="0" y="213860"/>
                  <a:pt x="213860" y="0"/>
                  <a:pt x="477670"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65182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9B0AA278-F8E3-4A46-9A49-F3A101015A35}"/>
              </a:ext>
            </a:extLst>
          </p:cNvPr>
          <p:cNvSpPr>
            <a:spLocks noGrp="1"/>
          </p:cNvSpPr>
          <p:nvPr>
            <p:ph type="pic" sz="quarter" idx="17"/>
          </p:nvPr>
        </p:nvSpPr>
        <p:spPr>
          <a:xfrm>
            <a:off x="8883914" y="3615742"/>
            <a:ext cx="2511740" cy="3239037"/>
          </a:xfrm>
          <a:custGeom>
            <a:avLst/>
            <a:gdLst>
              <a:gd name="connsiteX0" fmla="*/ 418632 w 2511740"/>
              <a:gd name="connsiteY0" fmla="*/ 0 h 3239037"/>
              <a:gd name="connsiteX1" fmla="*/ 2093108 w 2511740"/>
              <a:gd name="connsiteY1" fmla="*/ 0 h 3239037"/>
              <a:gd name="connsiteX2" fmla="*/ 2511740 w 2511740"/>
              <a:gd name="connsiteY2" fmla="*/ 418632 h 3239037"/>
              <a:gd name="connsiteX3" fmla="*/ 2511740 w 2511740"/>
              <a:gd name="connsiteY3" fmla="*/ 2820405 h 3239037"/>
              <a:gd name="connsiteX4" fmla="*/ 2503481 w 2511740"/>
              <a:gd name="connsiteY4" fmla="*/ 2902329 h 3239037"/>
              <a:gd name="connsiteX5" fmla="*/ 2511740 w 2511740"/>
              <a:gd name="connsiteY5" fmla="*/ 2902329 h 3239037"/>
              <a:gd name="connsiteX6" fmla="*/ 2511740 w 2511740"/>
              <a:gd name="connsiteY6" fmla="*/ 3239037 h 3239037"/>
              <a:gd name="connsiteX7" fmla="*/ 2093108 w 2511740"/>
              <a:gd name="connsiteY7" fmla="*/ 3239037 h 3239037"/>
              <a:gd name="connsiteX8" fmla="*/ 418632 w 2511740"/>
              <a:gd name="connsiteY8" fmla="*/ 3239037 h 3239037"/>
              <a:gd name="connsiteX9" fmla="*/ 0 w 2511740"/>
              <a:gd name="connsiteY9" fmla="*/ 3239037 h 3239037"/>
              <a:gd name="connsiteX10" fmla="*/ 0 w 2511740"/>
              <a:gd name="connsiteY10" fmla="*/ 2902329 h 3239037"/>
              <a:gd name="connsiteX11" fmla="*/ 8259 w 2511740"/>
              <a:gd name="connsiteY11" fmla="*/ 2902329 h 3239037"/>
              <a:gd name="connsiteX12" fmla="*/ 0 w 2511740"/>
              <a:gd name="connsiteY12" fmla="*/ 2820405 h 3239037"/>
              <a:gd name="connsiteX13" fmla="*/ 0 w 2511740"/>
              <a:gd name="connsiteY13" fmla="*/ 418632 h 3239037"/>
              <a:gd name="connsiteX14" fmla="*/ 418632 w 2511740"/>
              <a:gd name="connsiteY14" fmla="*/ 0 h 323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1740" h="3239037">
                <a:moveTo>
                  <a:pt x="418632" y="0"/>
                </a:moveTo>
                <a:lnTo>
                  <a:pt x="2093108" y="0"/>
                </a:lnTo>
                <a:cubicBezTo>
                  <a:pt x="2324312" y="0"/>
                  <a:pt x="2511740" y="187428"/>
                  <a:pt x="2511740" y="418632"/>
                </a:cubicBezTo>
                <a:lnTo>
                  <a:pt x="2511740" y="2820405"/>
                </a:lnTo>
                <a:lnTo>
                  <a:pt x="2503481" y="2902329"/>
                </a:lnTo>
                <a:lnTo>
                  <a:pt x="2511740" y="2902329"/>
                </a:lnTo>
                <a:lnTo>
                  <a:pt x="2511740" y="3239037"/>
                </a:lnTo>
                <a:lnTo>
                  <a:pt x="2093108" y="3239037"/>
                </a:lnTo>
                <a:lnTo>
                  <a:pt x="418632" y="3239037"/>
                </a:lnTo>
                <a:lnTo>
                  <a:pt x="0" y="3239037"/>
                </a:lnTo>
                <a:lnTo>
                  <a:pt x="0" y="2902329"/>
                </a:lnTo>
                <a:lnTo>
                  <a:pt x="8259" y="2902329"/>
                </a:lnTo>
                <a:lnTo>
                  <a:pt x="0" y="2820405"/>
                </a:lnTo>
                <a:lnTo>
                  <a:pt x="0" y="418632"/>
                </a:lnTo>
                <a:cubicBezTo>
                  <a:pt x="0" y="187428"/>
                  <a:pt x="187428" y="0"/>
                  <a:pt x="418632" y="0"/>
                </a:cubicBez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AC0A4368-C937-4E83-B79A-E3E5B81D7F74}"/>
              </a:ext>
            </a:extLst>
          </p:cNvPr>
          <p:cNvSpPr>
            <a:spLocks noGrp="1"/>
          </p:cNvSpPr>
          <p:nvPr>
            <p:ph type="pic" sz="quarter" idx="16"/>
          </p:nvPr>
        </p:nvSpPr>
        <p:spPr>
          <a:xfrm>
            <a:off x="3492199" y="3618963"/>
            <a:ext cx="2511740" cy="3239037"/>
          </a:xfrm>
          <a:custGeom>
            <a:avLst/>
            <a:gdLst>
              <a:gd name="connsiteX0" fmla="*/ 418632 w 2511740"/>
              <a:gd name="connsiteY0" fmla="*/ 0 h 3239037"/>
              <a:gd name="connsiteX1" fmla="*/ 2093108 w 2511740"/>
              <a:gd name="connsiteY1" fmla="*/ 0 h 3239037"/>
              <a:gd name="connsiteX2" fmla="*/ 2511740 w 2511740"/>
              <a:gd name="connsiteY2" fmla="*/ 418632 h 3239037"/>
              <a:gd name="connsiteX3" fmla="*/ 2511740 w 2511740"/>
              <a:gd name="connsiteY3" fmla="*/ 2820405 h 3239037"/>
              <a:gd name="connsiteX4" fmla="*/ 2503482 w 2511740"/>
              <a:gd name="connsiteY4" fmla="*/ 2902329 h 3239037"/>
              <a:gd name="connsiteX5" fmla="*/ 2511740 w 2511740"/>
              <a:gd name="connsiteY5" fmla="*/ 2902329 h 3239037"/>
              <a:gd name="connsiteX6" fmla="*/ 2511740 w 2511740"/>
              <a:gd name="connsiteY6" fmla="*/ 3239037 h 3239037"/>
              <a:gd name="connsiteX7" fmla="*/ 2093108 w 2511740"/>
              <a:gd name="connsiteY7" fmla="*/ 3239037 h 3239037"/>
              <a:gd name="connsiteX8" fmla="*/ 418632 w 2511740"/>
              <a:gd name="connsiteY8" fmla="*/ 3239037 h 3239037"/>
              <a:gd name="connsiteX9" fmla="*/ 0 w 2511740"/>
              <a:gd name="connsiteY9" fmla="*/ 3239037 h 3239037"/>
              <a:gd name="connsiteX10" fmla="*/ 0 w 2511740"/>
              <a:gd name="connsiteY10" fmla="*/ 2902329 h 3239037"/>
              <a:gd name="connsiteX11" fmla="*/ 8259 w 2511740"/>
              <a:gd name="connsiteY11" fmla="*/ 2902329 h 3239037"/>
              <a:gd name="connsiteX12" fmla="*/ 0 w 2511740"/>
              <a:gd name="connsiteY12" fmla="*/ 2820405 h 3239037"/>
              <a:gd name="connsiteX13" fmla="*/ 0 w 2511740"/>
              <a:gd name="connsiteY13" fmla="*/ 418632 h 3239037"/>
              <a:gd name="connsiteX14" fmla="*/ 418632 w 2511740"/>
              <a:gd name="connsiteY14" fmla="*/ 0 h 323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1740" h="3239037">
                <a:moveTo>
                  <a:pt x="418632" y="0"/>
                </a:moveTo>
                <a:lnTo>
                  <a:pt x="2093108" y="0"/>
                </a:lnTo>
                <a:cubicBezTo>
                  <a:pt x="2324312" y="0"/>
                  <a:pt x="2511740" y="187428"/>
                  <a:pt x="2511740" y="418632"/>
                </a:cubicBezTo>
                <a:lnTo>
                  <a:pt x="2511740" y="2820405"/>
                </a:lnTo>
                <a:lnTo>
                  <a:pt x="2503482" y="2902329"/>
                </a:lnTo>
                <a:lnTo>
                  <a:pt x="2511740" y="2902329"/>
                </a:lnTo>
                <a:lnTo>
                  <a:pt x="2511740" y="3239037"/>
                </a:lnTo>
                <a:lnTo>
                  <a:pt x="2093108" y="3239037"/>
                </a:lnTo>
                <a:lnTo>
                  <a:pt x="418632" y="3239037"/>
                </a:lnTo>
                <a:lnTo>
                  <a:pt x="0" y="3239037"/>
                </a:lnTo>
                <a:lnTo>
                  <a:pt x="0" y="2902329"/>
                </a:lnTo>
                <a:lnTo>
                  <a:pt x="8259" y="2902329"/>
                </a:lnTo>
                <a:lnTo>
                  <a:pt x="0" y="2820405"/>
                </a:lnTo>
                <a:lnTo>
                  <a:pt x="0" y="418632"/>
                </a:lnTo>
                <a:cubicBezTo>
                  <a:pt x="0" y="187428"/>
                  <a:pt x="187428" y="0"/>
                  <a:pt x="418632" y="0"/>
                </a:cubicBez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BBCA07B8-8F80-4ED4-A5B4-3BFB4BE9FDDB}"/>
              </a:ext>
            </a:extLst>
          </p:cNvPr>
          <p:cNvSpPr>
            <a:spLocks noGrp="1"/>
          </p:cNvSpPr>
          <p:nvPr>
            <p:ph type="pic" sz="quarter" idx="15"/>
          </p:nvPr>
        </p:nvSpPr>
        <p:spPr>
          <a:xfrm>
            <a:off x="6188056" y="2459864"/>
            <a:ext cx="2511740" cy="4398135"/>
          </a:xfrm>
          <a:custGeom>
            <a:avLst/>
            <a:gdLst>
              <a:gd name="connsiteX0" fmla="*/ 418632 w 2511740"/>
              <a:gd name="connsiteY0" fmla="*/ 0 h 4398135"/>
              <a:gd name="connsiteX1" fmla="*/ 2093108 w 2511740"/>
              <a:gd name="connsiteY1" fmla="*/ 0 h 4398135"/>
              <a:gd name="connsiteX2" fmla="*/ 2511740 w 2511740"/>
              <a:gd name="connsiteY2" fmla="*/ 418632 h 4398135"/>
              <a:gd name="connsiteX3" fmla="*/ 2511740 w 2511740"/>
              <a:gd name="connsiteY3" fmla="*/ 3940935 h 4398135"/>
              <a:gd name="connsiteX4" fmla="*/ 2511740 w 2511740"/>
              <a:gd name="connsiteY4" fmla="*/ 3979503 h 4398135"/>
              <a:gd name="connsiteX5" fmla="*/ 2511740 w 2511740"/>
              <a:gd name="connsiteY5" fmla="*/ 4398135 h 4398135"/>
              <a:gd name="connsiteX6" fmla="*/ 2093108 w 2511740"/>
              <a:gd name="connsiteY6" fmla="*/ 4398135 h 4398135"/>
              <a:gd name="connsiteX7" fmla="*/ 418632 w 2511740"/>
              <a:gd name="connsiteY7" fmla="*/ 4398135 h 4398135"/>
              <a:gd name="connsiteX8" fmla="*/ 0 w 2511740"/>
              <a:gd name="connsiteY8" fmla="*/ 4398135 h 4398135"/>
              <a:gd name="connsiteX9" fmla="*/ 0 w 2511740"/>
              <a:gd name="connsiteY9" fmla="*/ 3979503 h 4398135"/>
              <a:gd name="connsiteX10" fmla="*/ 0 w 2511740"/>
              <a:gd name="connsiteY10" fmla="*/ 3940935 h 4398135"/>
              <a:gd name="connsiteX11" fmla="*/ 0 w 2511740"/>
              <a:gd name="connsiteY11" fmla="*/ 418632 h 4398135"/>
              <a:gd name="connsiteX12" fmla="*/ 418632 w 2511740"/>
              <a:gd name="connsiteY12" fmla="*/ 0 h 43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1740" h="4398135">
                <a:moveTo>
                  <a:pt x="418632" y="0"/>
                </a:moveTo>
                <a:lnTo>
                  <a:pt x="2093108" y="0"/>
                </a:lnTo>
                <a:cubicBezTo>
                  <a:pt x="2324312" y="0"/>
                  <a:pt x="2511740" y="187428"/>
                  <a:pt x="2511740" y="418632"/>
                </a:cubicBezTo>
                <a:lnTo>
                  <a:pt x="2511740" y="3940935"/>
                </a:lnTo>
                <a:lnTo>
                  <a:pt x="2511740" y="3979503"/>
                </a:lnTo>
                <a:lnTo>
                  <a:pt x="2511740" y="4398135"/>
                </a:lnTo>
                <a:lnTo>
                  <a:pt x="2093108" y="4398135"/>
                </a:lnTo>
                <a:lnTo>
                  <a:pt x="418632" y="4398135"/>
                </a:lnTo>
                <a:lnTo>
                  <a:pt x="0" y="4398135"/>
                </a:lnTo>
                <a:lnTo>
                  <a:pt x="0" y="3979503"/>
                </a:lnTo>
                <a:lnTo>
                  <a:pt x="0" y="3940935"/>
                </a:lnTo>
                <a:lnTo>
                  <a:pt x="0" y="418632"/>
                </a:lnTo>
                <a:cubicBezTo>
                  <a:pt x="0" y="187428"/>
                  <a:pt x="187428" y="0"/>
                  <a:pt x="418632" y="0"/>
                </a:cubicBez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D1F19D0D-9B3D-4443-9E11-F95B635EE9DF}"/>
              </a:ext>
            </a:extLst>
          </p:cNvPr>
          <p:cNvSpPr>
            <a:spLocks noGrp="1"/>
          </p:cNvSpPr>
          <p:nvPr>
            <p:ph type="pic" sz="quarter" idx="14"/>
          </p:nvPr>
        </p:nvSpPr>
        <p:spPr>
          <a:xfrm>
            <a:off x="796341" y="2459865"/>
            <a:ext cx="2511740" cy="4398135"/>
          </a:xfrm>
          <a:custGeom>
            <a:avLst/>
            <a:gdLst>
              <a:gd name="connsiteX0" fmla="*/ 418632 w 2511740"/>
              <a:gd name="connsiteY0" fmla="*/ 0 h 4398135"/>
              <a:gd name="connsiteX1" fmla="*/ 2093108 w 2511740"/>
              <a:gd name="connsiteY1" fmla="*/ 0 h 4398135"/>
              <a:gd name="connsiteX2" fmla="*/ 2511740 w 2511740"/>
              <a:gd name="connsiteY2" fmla="*/ 418632 h 4398135"/>
              <a:gd name="connsiteX3" fmla="*/ 2511740 w 2511740"/>
              <a:gd name="connsiteY3" fmla="*/ 3940935 h 4398135"/>
              <a:gd name="connsiteX4" fmla="*/ 2511740 w 2511740"/>
              <a:gd name="connsiteY4" fmla="*/ 3979503 h 4398135"/>
              <a:gd name="connsiteX5" fmla="*/ 2511740 w 2511740"/>
              <a:gd name="connsiteY5" fmla="*/ 4398135 h 4398135"/>
              <a:gd name="connsiteX6" fmla="*/ 2093108 w 2511740"/>
              <a:gd name="connsiteY6" fmla="*/ 4398135 h 4398135"/>
              <a:gd name="connsiteX7" fmla="*/ 418632 w 2511740"/>
              <a:gd name="connsiteY7" fmla="*/ 4398135 h 4398135"/>
              <a:gd name="connsiteX8" fmla="*/ 0 w 2511740"/>
              <a:gd name="connsiteY8" fmla="*/ 4398135 h 4398135"/>
              <a:gd name="connsiteX9" fmla="*/ 0 w 2511740"/>
              <a:gd name="connsiteY9" fmla="*/ 3979503 h 4398135"/>
              <a:gd name="connsiteX10" fmla="*/ 0 w 2511740"/>
              <a:gd name="connsiteY10" fmla="*/ 3940935 h 4398135"/>
              <a:gd name="connsiteX11" fmla="*/ 0 w 2511740"/>
              <a:gd name="connsiteY11" fmla="*/ 418632 h 4398135"/>
              <a:gd name="connsiteX12" fmla="*/ 418632 w 2511740"/>
              <a:gd name="connsiteY12" fmla="*/ 0 h 43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1740" h="4398135">
                <a:moveTo>
                  <a:pt x="418632" y="0"/>
                </a:moveTo>
                <a:lnTo>
                  <a:pt x="2093108" y="0"/>
                </a:lnTo>
                <a:cubicBezTo>
                  <a:pt x="2324312" y="0"/>
                  <a:pt x="2511740" y="187428"/>
                  <a:pt x="2511740" y="418632"/>
                </a:cubicBezTo>
                <a:lnTo>
                  <a:pt x="2511740" y="3940935"/>
                </a:lnTo>
                <a:lnTo>
                  <a:pt x="2511740" y="3979503"/>
                </a:lnTo>
                <a:lnTo>
                  <a:pt x="2511740" y="4398135"/>
                </a:lnTo>
                <a:lnTo>
                  <a:pt x="2093108" y="4398135"/>
                </a:lnTo>
                <a:lnTo>
                  <a:pt x="418632" y="4398135"/>
                </a:lnTo>
                <a:lnTo>
                  <a:pt x="0" y="4398135"/>
                </a:lnTo>
                <a:lnTo>
                  <a:pt x="0" y="3979503"/>
                </a:lnTo>
                <a:lnTo>
                  <a:pt x="0" y="3940935"/>
                </a:lnTo>
                <a:lnTo>
                  <a:pt x="0" y="418632"/>
                </a:lnTo>
                <a:cubicBezTo>
                  <a:pt x="0" y="187428"/>
                  <a:pt x="187428" y="0"/>
                  <a:pt x="418632"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904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4193F54D-CDB5-48C3-97AE-3DD4CE2AC6AC}"/>
              </a:ext>
            </a:extLst>
          </p:cNvPr>
          <p:cNvSpPr>
            <a:spLocks noGrp="1"/>
          </p:cNvSpPr>
          <p:nvPr>
            <p:ph type="pic" sz="quarter" idx="17"/>
          </p:nvPr>
        </p:nvSpPr>
        <p:spPr>
          <a:xfrm>
            <a:off x="3770722" y="3889419"/>
            <a:ext cx="2784625" cy="2258096"/>
          </a:xfrm>
          <a:custGeom>
            <a:avLst/>
            <a:gdLst>
              <a:gd name="connsiteX0" fmla="*/ 0 w 2784625"/>
              <a:gd name="connsiteY0" fmla="*/ 0 h 2258096"/>
              <a:gd name="connsiteX1" fmla="*/ 2784625 w 2784625"/>
              <a:gd name="connsiteY1" fmla="*/ 0 h 2258096"/>
              <a:gd name="connsiteX2" fmla="*/ 2784625 w 2784625"/>
              <a:gd name="connsiteY2" fmla="*/ 2258096 h 2258096"/>
              <a:gd name="connsiteX3" fmla="*/ 0 w 2784625"/>
              <a:gd name="connsiteY3" fmla="*/ 2258096 h 2258096"/>
            </a:gdLst>
            <a:ahLst/>
            <a:cxnLst>
              <a:cxn ang="0">
                <a:pos x="connsiteX0" y="connsiteY0"/>
              </a:cxn>
              <a:cxn ang="0">
                <a:pos x="connsiteX1" y="connsiteY1"/>
              </a:cxn>
              <a:cxn ang="0">
                <a:pos x="connsiteX2" y="connsiteY2"/>
              </a:cxn>
              <a:cxn ang="0">
                <a:pos x="connsiteX3" y="connsiteY3"/>
              </a:cxn>
            </a:cxnLst>
            <a:rect l="l" t="t" r="r" b="b"/>
            <a:pathLst>
              <a:path w="2784625" h="2258096">
                <a:moveTo>
                  <a:pt x="0" y="0"/>
                </a:moveTo>
                <a:lnTo>
                  <a:pt x="2784625" y="0"/>
                </a:lnTo>
                <a:lnTo>
                  <a:pt x="2784625" y="2258096"/>
                </a:lnTo>
                <a:lnTo>
                  <a:pt x="0" y="2258096"/>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418990DB-EA66-462D-AB9A-3B318B1D82C0}"/>
              </a:ext>
            </a:extLst>
          </p:cNvPr>
          <p:cNvSpPr>
            <a:spLocks noGrp="1"/>
          </p:cNvSpPr>
          <p:nvPr>
            <p:ph type="pic" sz="quarter" idx="16"/>
          </p:nvPr>
        </p:nvSpPr>
        <p:spPr>
          <a:xfrm>
            <a:off x="922221" y="708338"/>
            <a:ext cx="2784625" cy="1481070"/>
          </a:xfrm>
          <a:custGeom>
            <a:avLst/>
            <a:gdLst>
              <a:gd name="connsiteX0" fmla="*/ 0 w 2784625"/>
              <a:gd name="connsiteY0" fmla="*/ 0 h 1481070"/>
              <a:gd name="connsiteX1" fmla="*/ 2784625 w 2784625"/>
              <a:gd name="connsiteY1" fmla="*/ 0 h 1481070"/>
              <a:gd name="connsiteX2" fmla="*/ 2784625 w 2784625"/>
              <a:gd name="connsiteY2" fmla="*/ 1481070 h 1481070"/>
              <a:gd name="connsiteX3" fmla="*/ 0 w 2784625"/>
              <a:gd name="connsiteY3" fmla="*/ 1481070 h 1481070"/>
            </a:gdLst>
            <a:ahLst/>
            <a:cxnLst>
              <a:cxn ang="0">
                <a:pos x="connsiteX0" y="connsiteY0"/>
              </a:cxn>
              <a:cxn ang="0">
                <a:pos x="connsiteX1" y="connsiteY1"/>
              </a:cxn>
              <a:cxn ang="0">
                <a:pos x="connsiteX2" y="connsiteY2"/>
              </a:cxn>
              <a:cxn ang="0">
                <a:pos x="connsiteX3" y="connsiteY3"/>
              </a:cxn>
            </a:cxnLst>
            <a:rect l="l" t="t" r="r" b="b"/>
            <a:pathLst>
              <a:path w="2784625" h="1481070">
                <a:moveTo>
                  <a:pt x="0" y="0"/>
                </a:moveTo>
                <a:lnTo>
                  <a:pt x="2784625" y="0"/>
                </a:lnTo>
                <a:lnTo>
                  <a:pt x="2784625" y="1481070"/>
                </a:lnTo>
                <a:lnTo>
                  <a:pt x="0" y="1481070"/>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21B8B51D-ED7C-4B59-A44D-D7D04712FE49}"/>
              </a:ext>
            </a:extLst>
          </p:cNvPr>
          <p:cNvSpPr>
            <a:spLocks noGrp="1"/>
          </p:cNvSpPr>
          <p:nvPr>
            <p:ph type="pic" sz="quarter" idx="15"/>
          </p:nvPr>
        </p:nvSpPr>
        <p:spPr>
          <a:xfrm>
            <a:off x="3770722" y="710485"/>
            <a:ext cx="2784625" cy="3114540"/>
          </a:xfrm>
          <a:custGeom>
            <a:avLst/>
            <a:gdLst>
              <a:gd name="connsiteX0" fmla="*/ 0 w 2784625"/>
              <a:gd name="connsiteY0" fmla="*/ 0 h 3114540"/>
              <a:gd name="connsiteX1" fmla="*/ 2784625 w 2784625"/>
              <a:gd name="connsiteY1" fmla="*/ 0 h 3114540"/>
              <a:gd name="connsiteX2" fmla="*/ 2784625 w 2784625"/>
              <a:gd name="connsiteY2" fmla="*/ 3114540 h 3114540"/>
              <a:gd name="connsiteX3" fmla="*/ 0 w 2784625"/>
              <a:gd name="connsiteY3" fmla="*/ 3114540 h 3114540"/>
            </a:gdLst>
            <a:ahLst/>
            <a:cxnLst>
              <a:cxn ang="0">
                <a:pos x="connsiteX0" y="connsiteY0"/>
              </a:cxn>
              <a:cxn ang="0">
                <a:pos x="connsiteX1" y="connsiteY1"/>
              </a:cxn>
              <a:cxn ang="0">
                <a:pos x="connsiteX2" y="connsiteY2"/>
              </a:cxn>
              <a:cxn ang="0">
                <a:pos x="connsiteX3" y="connsiteY3"/>
              </a:cxn>
            </a:cxnLst>
            <a:rect l="l" t="t" r="r" b="b"/>
            <a:pathLst>
              <a:path w="2784625" h="3114540">
                <a:moveTo>
                  <a:pt x="0" y="0"/>
                </a:moveTo>
                <a:lnTo>
                  <a:pt x="2784625" y="0"/>
                </a:lnTo>
                <a:lnTo>
                  <a:pt x="2784625" y="3114540"/>
                </a:lnTo>
                <a:lnTo>
                  <a:pt x="0" y="3114540"/>
                </a:lnTo>
                <a:close/>
              </a:path>
            </a:pathLst>
          </a:custGeom>
        </p:spPr>
        <p:txBody>
          <a:bodyPr wrap="square">
            <a:noAutofit/>
          </a:bodyPr>
          <a:lstStyle>
            <a:lvl1pPr marL="0" indent="0">
              <a:buNone/>
              <a:defRPr sz="1200">
                <a:latin typeface="+mj-lt"/>
              </a:defRPr>
            </a:lvl1pPr>
          </a:lstStyle>
          <a:p>
            <a:endParaRPr lang="en-ID"/>
          </a:p>
        </p:txBody>
      </p:sp>
      <p:sp>
        <p:nvSpPr>
          <p:cNvPr id="14" name="Picture Placeholder 13">
            <a:extLst>
              <a:ext uri="{FF2B5EF4-FFF2-40B4-BE49-F238E27FC236}">
                <a16:creationId xmlns:a16="http://schemas.microsoft.com/office/drawing/2014/main" xmlns="" id="{04D5661C-0FBD-4C0F-BBE0-4FF0C7BF489D}"/>
              </a:ext>
            </a:extLst>
          </p:cNvPr>
          <p:cNvSpPr>
            <a:spLocks noGrp="1"/>
          </p:cNvSpPr>
          <p:nvPr>
            <p:ph type="pic" sz="quarter" idx="14"/>
          </p:nvPr>
        </p:nvSpPr>
        <p:spPr>
          <a:xfrm>
            <a:off x="922221" y="3539544"/>
            <a:ext cx="2784625" cy="2610118"/>
          </a:xfrm>
          <a:custGeom>
            <a:avLst/>
            <a:gdLst>
              <a:gd name="connsiteX0" fmla="*/ 0 w 2784625"/>
              <a:gd name="connsiteY0" fmla="*/ 0 h 2610118"/>
              <a:gd name="connsiteX1" fmla="*/ 2784625 w 2784625"/>
              <a:gd name="connsiteY1" fmla="*/ 0 h 2610118"/>
              <a:gd name="connsiteX2" fmla="*/ 2784625 w 2784625"/>
              <a:gd name="connsiteY2" fmla="*/ 2610118 h 2610118"/>
              <a:gd name="connsiteX3" fmla="*/ 0 w 2784625"/>
              <a:gd name="connsiteY3" fmla="*/ 2610118 h 2610118"/>
            </a:gdLst>
            <a:ahLst/>
            <a:cxnLst>
              <a:cxn ang="0">
                <a:pos x="connsiteX0" y="connsiteY0"/>
              </a:cxn>
              <a:cxn ang="0">
                <a:pos x="connsiteX1" y="connsiteY1"/>
              </a:cxn>
              <a:cxn ang="0">
                <a:pos x="connsiteX2" y="connsiteY2"/>
              </a:cxn>
              <a:cxn ang="0">
                <a:pos x="connsiteX3" y="connsiteY3"/>
              </a:cxn>
            </a:cxnLst>
            <a:rect l="l" t="t" r="r" b="b"/>
            <a:pathLst>
              <a:path w="2784625" h="2610118">
                <a:moveTo>
                  <a:pt x="0" y="0"/>
                </a:moveTo>
                <a:lnTo>
                  <a:pt x="2784625" y="0"/>
                </a:lnTo>
                <a:lnTo>
                  <a:pt x="2784625" y="2610118"/>
                </a:lnTo>
                <a:lnTo>
                  <a:pt x="0" y="2610118"/>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90084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F84F676D-8913-4FD4-A19E-56081F1E950A}"/>
              </a:ext>
            </a:extLst>
          </p:cNvPr>
          <p:cNvSpPr>
            <a:spLocks noGrp="1"/>
          </p:cNvSpPr>
          <p:nvPr>
            <p:ph type="pic" sz="quarter" idx="17"/>
          </p:nvPr>
        </p:nvSpPr>
        <p:spPr>
          <a:xfrm>
            <a:off x="6096001" y="754380"/>
            <a:ext cx="5411373" cy="5349240"/>
          </a:xfrm>
          <a:custGeom>
            <a:avLst/>
            <a:gdLst>
              <a:gd name="connsiteX0" fmla="*/ 0 w 5411373"/>
              <a:gd name="connsiteY0" fmla="*/ 0 h 5349240"/>
              <a:gd name="connsiteX1" fmla="*/ 5411373 w 5411373"/>
              <a:gd name="connsiteY1" fmla="*/ 0 h 5349240"/>
              <a:gd name="connsiteX2" fmla="*/ 5411373 w 5411373"/>
              <a:gd name="connsiteY2" fmla="*/ 5349240 h 5349240"/>
              <a:gd name="connsiteX3" fmla="*/ 0 w 5411373"/>
              <a:gd name="connsiteY3" fmla="*/ 5349240 h 5349240"/>
            </a:gdLst>
            <a:ahLst/>
            <a:cxnLst>
              <a:cxn ang="0">
                <a:pos x="connsiteX0" y="connsiteY0"/>
              </a:cxn>
              <a:cxn ang="0">
                <a:pos x="connsiteX1" y="connsiteY1"/>
              </a:cxn>
              <a:cxn ang="0">
                <a:pos x="connsiteX2" y="connsiteY2"/>
              </a:cxn>
              <a:cxn ang="0">
                <a:pos x="connsiteX3" y="connsiteY3"/>
              </a:cxn>
            </a:cxnLst>
            <a:rect l="l" t="t" r="r" b="b"/>
            <a:pathLst>
              <a:path w="5411373" h="5349240">
                <a:moveTo>
                  <a:pt x="0" y="0"/>
                </a:moveTo>
                <a:lnTo>
                  <a:pt x="5411373" y="0"/>
                </a:lnTo>
                <a:lnTo>
                  <a:pt x="5411373" y="5349240"/>
                </a:lnTo>
                <a:lnTo>
                  <a:pt x="0" y="534924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8936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7F73CA98-11CB-4C81-93D8-8053E9AA2A7E}"/>
              </a:ext>
            </a:extLst>
          </p:cNvPr>
          <p:cNvSpPr>
            <a:spLocks noGrp="1"/>
          </p:cNvSpPr>
          <p:nvPr>
            <p:ph type="pic" sz="quarter" idx="17"/>
          </p:nvPr>
        </p:nvSpPr>
        <p:spPr>
          <a:xfrm>
            <a:off x="1323527" y="416169"/>
            <a:ext cx="4467665" cy="6025662"/>
          </a:xfrm>
          <a:custGeom>
            <a:avLst/>
            <a:gdLst>
              <a:gd name="connsiteX0" fmla="*/ 0 w 4467665"/>
              <a:gd name="connsiteY0" fmla="*/ 0 h 6025662"/>
              <a:gd name="connsiteX1" fmla="*/ 4467665 w 4467665"/>
              <a:gd name="connsiteY1" fmla="*/ 0 h 6025662"/>
              <a:gd name="connsiteX2" fmla="*/ 4467665 w 4467665"/>
              <a:gd name="connsiteY2" fmla="*/ 6025662 h 6025662"/>
              <a:gd name="connsiteX3" fmla="*/ 0 w 4467665"/>
              <a:gd name="connsiteY3" fmla="*/ 6025662 h 6025662"/>
            </a:gdLst>
            <a:ahLst/>
            <a:cxnLst>
              <a:cxn ang="0">
                <a:pos x="connsiteX0" y="connsiteY0"/>
              </a:cxn>
              <a:cxn ang="0">
                <a:pos x="connsiteX1" y="connsiteY1"/>
              </a:cxn>
              <a:cxn ang="0">
                <a:pos x="connsiteX2" y="connsiteY2"/>
              </a:cxn>
              <a:cxn ang="0">
                <a:pos x="connsiteX3" y="connsiteY3"/>
              </a:cxn>
            </a:cxnLst>
            <a:rect l="l" t="t" r="r" b="b"/>
            <a:pathLst>
              <a:path w="4467665" h="6025662">
                <a:moveTo>
                  <a:pt x="0" y="0"/>
                </a:moveTo>
                <a:lnTo>
                  <a:pt x="4467665" y="0"/>
                </a:lnTo>
                <a:lnTo>
                  <a:pt x="4467665" y="6025662"/>
                </a:lnTo>
                <a:lnTo>
                  <a:pt x="0" y="6025662"/>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41753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6BE8EAD-D909-4741-892B-478B0CDB21CD}"/>
              </a:ext>
            </a:extLst>
          </p:cNvPr>
          <p:cNvSpPr>
            <a:spLocks noGrp="1"/>
          </p:cNvSpPr>
          <p:nvPr>
            <p:ph type="pic" sz="quarter" idx="17"/>
          </p:nvPr>
        </p:nvSpPr>
        <p:spPr>
          <a:xfrm>
            <a:off x="4189828" y="777240"/>
            <a:ext cx="3812344" cy="5303520"/>
          </a:xfrm>
          <a:custGeom>
            <a:avLst/>
            <a:gdLst>
              <a:gd name="connsiteX0" fmla="*/ 227444 w 3812344"/>
              <a:gd name="connsiteY0" fmla="*/ 0 h 5303520"/>
              <a:gd name="connsiteX1" fmla="*/ 3584900 w 3812344"/>
              <a:gd name="connsiteY1" fmla="*/ 0 h 5303520"/>
              <a:gd name="connsiteX2" fmla="*/ 3812344 w 3812344"/>
              <a:gd name="connsiteY2" fmla="*/ 227444 h 5303520"/>
              <a:gd name="connsiteX3" fmla="*/ 3812344 w 3812344"/>
              <a:gd name="connsiteY3" fmla="*/ 5076076 h 5303520"/>
              <a:gd name="connsiteX4" fmla="*/ 3584900 w 3812344"/>
              <a:gd name="connsiteY4" fmla="*/ 5303520 h 5303520"/>
              <a:gd name="connsiteX5" fmla="*/ 227444 w 3812344"/>
              <a:gd name="connsiteY5" fmla="*/ 5303520 h 5303520"/>
              <a:gd name="connsiteX6" fmla="*/ 0 w 3812344"/>
              <a:gd name="connsiteY6" fmla="*/ 5076076 h 5303520"/>
              <a:gd name="connsiteX7" fmla="*/ 0 w 3812344"/>
              <a:gd name="connsiteY7" fmla="*/ 227444 h 5303520"/>
              <a:gd name="connsiteX8" fmla="*/ 227444 w 3812344"/>
              <a:gd name="connsiteY8" fmla="*/ 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344" h="5303520">
                <a:moveTo>
                  <a:pt x="227444" y="0"/>
                </a:moveTo>
                <a:lnTo>
                  <a:pt x="3584900" y="0"/>
                </a:lnTo>
                <a:cubicBezTo>
                  <a:pt x="3710514" y="0"/>
                  <a:pt x="3812344" y="101830"/>
                  <a:pt x="3812344" y="227444"/>
                </a:cubicBezTo>
                <a:lnTo>
                  <a:pt x="3812344" y="5076076"/>
                </a:lnTo>
                <a:cubicBezTo>
                  <a:pt x="3812344" y="5201690"/>
                  <a:pt x="3710514" y="5303520"/>
                  <a:pt x="3584900" y="5303520"/>
                </a:cubicBezTo>
                <a:lnTo>
                  <a:pt x="227444" y="5303520"/>
                </a:lnTo>
                <a:cubicBezTo>
                  <a:pt x="101830" y="5303520"/>
                  <a:pt x="0" y="5201690"/>
                  <a:pt x="0" y="5076076"/>
                </a:cubicBezTo>
                <a:lnTo>
                  <a:pt x="0" y="227444"/>
                </a:lnTo>
                <a:cubicBezTo>
                  <a:pt x="0" y="101830"/>
                  <a:pt x="101830" y="0"/>
                  <a:pt x="227444"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50396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9F3C3E12-4D23-47D0-B1CA-394C4E27CAFD}"/>
              </a:ext>
            </a:extLst>
          </p:cNvPr>
          <p:cNvSpPr>
            <a:spLocks noGrp="1"/>
          </p:cNvSpPr>
          <p:nvPr>
            <p:ph type="pic" sz="quarter" idx="10"/>
          </p:nvPr>
        </p:nvSpPr>
        <p:spPr>
          <a:xfrm>
            <a:off x="1064525" y="671934"/>
            <a:ext cx="4763068" cy="5514131"/>
          </a:xfrm>
          <a:custGeom>
            <a:avLst/>
            <a:gdLst>
              <a:gd name="connsiteX0" fmla="*/ 3897874 w 4763068"/>
              <a:gd name="connsiteY0" fmla="*/ 1618995 h 5514131"/>
              <a:gd name="connsiteX1" fmla="*/ 4763068 w 4763068"/>
              <a:gd name="connsiteY1" fmla="*/ 1618995 h 5514131"/>
              <a:gd name="connsiteX2" fmla="*/ 4763068 w 4763068"/>
              <a:gd name="connsiteY2" fmla="*/ 3989778 h 5514131"/>
              <a:gd name="connsiteX3" fmla="*/ 3897874 w 4763068"/>
              <a:gd name="connsiteY3" fmla="*/ 3989778 h 5514131"/>
              <a:gd name="connsiteX4" fmla="*/ 974467 w 4763068"/>
              <a:gd name="connsiteY4" fmla="*/ 1286311 h 5514131"/>
              <a:gd name="connsiteX5" fmla="*/ 1839661 w 4763068"/>
              <a:gd name="connsiteY5" fmla="*/ 1286311 h 5514131"/>
              <a:gd name="connsiteX6" fmla="*/ 1839661 w 4763068"/>
              <a:gd name="connsiteY6" fmla="*/ 4634193 h 5514131"/>
              <a:gd name="connsiteX7" fmla="*/ 974467 w 4763068"/>
              <a:gd name="connsiteY7" fmla="*/ 4634193 h 5514131"/>
              <a:gd name="connsiteX8" fmla="*/ 0 w 4763068"/>
              <a:gd name="connsiteY8" fmla="*/ 999442 h 5514131"/>
              <a:gd name="connsiteX9" fmla="*/ 865194 w 4763068"/>
              <a:gd name="connsiteY9" fmla="*/ 999442 h 5514131"/>
              <a:gd name="connsiteX10" fmla="*/ 865194 w 4763068"/>
              <a:gd name="connsiteY10" fmla="*/ 2843931 h 5514131"/>
              <a:gd name="connsiteX11" fmla="*/ 0 w 4763068"/>
              <a:gd name="connsiteY11" fmla="*/ 2843931 h 5514131"/>
              <a:gd name="connsiteX12" fmla="*/ 2923405 w 4763068"/>
              <a:gd name="connsiteY12" fmla="*/ 809498 h 5514131"/>
              <a:gd name="connsiteX13" fmla="*/ 3788599 w 4763068"/>
              <a:gd name="connsiteY13" fmla="*/ 809498 h 5514131"/>
              <a:gd name="connsiteX14" fmla="*/ 3788599 w 4763068"/>
              <a:gd name="connsiteY14" fmla="*/ 4433338 h 5514131"/>
              <a:gd name="connsiteX15" fmla="*/ 2923405 w 4763068"/>
              <a:gd name="connsiteY15" fmla="*/ 4433338 h 5514131"/>
              <a:gd name="connsiteX16" fmla="*/ 1948936 w 4763068"/>
              <a:gd name="connsiteY16" fmla="*/ 0 h 5514131"/>
              <a:gd name="connsiteX17" fmla="*/ 2814130 w 4763068"/>
              <a:gd name="connsiteY17" fmla="*/ 0 h 5514131"/>
              <a:gd name="connsiteX18" fmla="*/ 2814130 w 4763068"/>
              <a:gd name="connsiteY18" fmla="*/ 5514131 h 5514131"/>
              <a:gd name="connsiteX19" fmla="*/ 1948936 w 4763068"/>
              <a:gd name="connsiteY19" fmla="*/ 5514131 h 551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3068" h="5514131">
                <a:moveTo>
                  <a:pt x="3897874" y="1618995"/>
                </a:moveTo>
                <a:lnTo>
                  <a:pt x="4763068" y="1618995"/>
                </a:lnTo>
                <a:lnTo>
                  <a:pt x="4763068" y="3989778"/>
                </a:lnTo>
                <a:lnTo>
                  <a:pt x="3897874" y="3989778"/>
                </a:lnTo>
                <a:close/>
                <a:moveTo>
                  <a:pt x="974467" y="1286311"/>
                </a:moveTo>
                <a:lnTo>
                  <a:pt x="1839661" y="1286311"/>
                </a:lnTo>
                <a:lnTo>
                  <a:pt x="1839661" y="4634193"/>
                </a:lnTo>
                <a:lnTo>
                  <a:pt x="974467" y="4634193"/>
                </a:lnTo>
                <a:close/>
                <a:moveTo>
                  <a:pt x="0" y="999442"/>
                </a:moveTo>
                <a:lnTo>
                  <a:pt x="865194" y="999442"/>
                </a:lnTo>
                <a:lnTo>
                  <a:pt x="865194" y="2843931"/>
                </a:lnTo>
                <a:lnTo>
                  <a:pt x="0" y="2843931"/>
                </a:lnTo>
                <a:close/>
                <a:moveTo>
                  <a:pt x="2923405" y="809498"/>
                </a:moveTo>
                <a:lnTo>
                  <a:pt x="3788599" y="809498"/>
                </a:lnTo>
                <a:lnTo>
                  <a:pt x="3788599" y="4433338"/>
                </a:lnTo>
                <a:lnTo>
                  <a:pt x="2923405" y="4433338"/>
                </a:lnTo>
                <a:close/>
                <a:moveTo>
                  <a:pt x="1948936" y="0"/>
                </a:moveTo>
                <a:lnTo>
                  <a:pt x="2814130" y="0"/>
                </a:lnTo>
                <a:lnTo>
                  <a:pt x="2814130" y="5514131"/>
                </a:lnTo>
                <a:lnTo>
                  <a:pt x="1948936" y="5514131"/>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07414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020CB033-38C5-4E39-8DC3-9CB5F3B04E2C}"/>
              </a:ext>
            </a:extLst>
          </p:cNvPr>
          <p:cNvSpPr>
            <a:spLocks noGrp="1"/>
          </p:cNvSpPr>
          <p:nvPr>
            <p:ph type="pic" sz="quarter" idx="17"/>
          </p:nvPr>
        </p:nvSpPr>
        <p:spPr>
          <a:xfrm>
            <a:off x="13645" y="2308378"/>
            <a:ext cx="12192000" cy="2658794"/>
          </a:xfrm>
          <a:custGeom>
            <a:avLst/>
            <a:gdLst>
              <a:gd name="connsiteX0" fmla="*/ 0 w 12192000"/>
              <a:gd name="connsiteY0" fmla="*/ 0 h 2658794"/>
              <a:gd name="connsiteX1" fmla="*/ 12192000 w 12192000"/>
              <a:gd name="connsiteY1" fmla="*/ 0 h 2658794"/>
              <a:gd name="connsiteX2" fmla="*/ 12192000 w 12192000"/>
              <a:gd name="connsiteY2" fmla="*/ 2658794 h 2658794"/>
              <a:gd name="connsiteX3" fmla="*/ 0 w 12192000"/>
              <a:gd name="connsiteY3" fmla="*/ 2658794 h 2658794"/>
            </a:gdLst>
            <a:ahLst/>
            <a:cxnLst>
              <a:cxn ang="0">
                <a:pos x="connsiteX0" y="connsiteY0"/>
              </a:cxn>
              <a:cxn ang="0">
                <a:pos x="connsiteX1" y="connsiteY1"/>
              </a:cxn>
              <a:cxn ang="0">
                <a:pos x="connsiteX2" y="connsiteY2"/>
              </a:cxn>
              <a:cxn ang="0">
                <a:pos x="connsiteX3" y="connsiteY3"/>
              </a:cxn>
            </a:cxnLst>
            <a:rect l="l" t="t" r="r" b="b"/>
            <a:pathLst>
              <a:path w="12192000" h="2658794">
                <a:moveTo>
                  <a:pt x="0" y="0"/>
                </a:moveTo>
                <a:lnTo>
                  <a:pt x="12192000" y="0"/>
                </a:lnTo>
                <a:lnTo>
                  <a:pt x="12192000" y="2658794"/>
                </a:lnTo>
                <a:lnTo>
                  <a:pt x="0" y="265879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12058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AE143DD-F0E7-4436-BF4F-9B0B0F5803E5}"/>
              </a:ext>
            </a:extLst>
          </p:cNvPr>
          <p:cNvSpPr>
            <a:spLocks noGrp="1"/>
          </p:cNvSpPr>
          <p:nvPr>
            <p:ph type="pic" sz="quarter" idx="18"/>
          </p:nvPr>
        </p:nvSpPr>
        <p:spPr>
          <a:xfrm>
            <a:off x="6096000" y="2308378"/>
            <a:ext cx="6095999" cy="3080824"/>
          </a:xfrm>
          <a:custGeom>
            <a:avLst/>
            <a:gdLst>
              <a:gd name="connsiteX0" fmla="*/ 0 w 6095999"/>
              <a:gd name="connsiteY0" fmla="*/ 0 h 3080824"/>
              <a:gd name="connsiteX1" fmla="*/ 6095999 w 6095999"/>
              <a:gd name="connsiteY1" fmla="*/ 0 h 3080824"/>
              <a:gd name="connsiteX2" fmla="*/ 6095999 w 6095999"/>
              <a:gd name="connsiteY2" fmla="*/ 3080824 h 3080824"/>
              <a:gd name="connsiteX3" fmla="*/ 0 w 6095999"/>
              <a:gd name="connsiteY3" fmla="*/ 3080824 h 3080824"/>
            </a:gdLst>
            <a:ahLst/>
            <a:cxnLst>
              <a:cxn ang="0">
                <a:pos x="connsiteX0" y="connsiteY0"/>
              </a:cxn>
              <a:cxn ang="0">
                <a:pos x="connsiteX1" y="connsiteY1"/>
              </a:cxn>
              <a:cxn ang="0">
                <a:pos x="connsiteX2" y="connsiteY2"/>
              </a:cxn>
              <a:cxn ang="0">
                <a:pos x="connsiteX3" y="connsiteY3"/>
              </a:cxn>
            </a:cxnLst>
            <a:rect l="l" t="t" r="r" b="b"/>
            <a:pathLst>
              <a:path w="6095999" h="3080824">
                <a:moveTo>
                  <a:pt x="0" y="0"/>
                </a:moveTo>
                <a:lnTo>
                  <a:pt x="6095999" y="0"/>
                </a:lnTo>
                <a:lnTo>
                  <a:pt x="6095999" y="3080824"/>
                </a:lnTo>
                <a:lnTo>
                  <a:pt x="0" y="3080824"/>
                </a:lnTo>
                <a:close/>
              </a:path>
            </a:pathLst>
          </a:custGeom>
        </p:spPr>
        <p:txBody>
          <a:bodyPr wrap="square">
            <a:noAutofit/>
          </a:bodyPr>
          <a:lstStyle>
            <a:lvl1pPr marL="0" indent="0">
              <a:buNone/>
              <a:defRPr sz="1200">
                <a:latin typeface="+mj-lt"/>
              </a:defRPr>
            </a:lvl1pPr>
          </a:lstStyle>
          <a:p>
            <a:endParaRPr lang="en-ID"/>
          </a:p>
        </p:txBody>
      </p:sp>
      <p:sp>
        <p:nvSpPr>
          <p:cNvPr id="6" name="Picture Placeholder 5">
            <a:extLst>
              <a:ext uri="{FF2B5EF4-FFF2-40B4-BE49-F238E27FC236}">
                <a16:creationId xmlns:a16="http://schemas.microsoft.com/office/drawing/2014/main" xmlns="" id="{F8F93F6D-2DDB-4A00-AA04-7C1436426E35}"/>
              </a:ext>
            </a:extLst>
          </p:cNvPr>
          <p:cNvSpPr>
            <a:spLocks noGrp="1"/>
          </p:cNvSpPr>
          <p:nvPr>
            <p:ph type="pic" sz="quarter" idx="17"/>
          </p:nvPr>
        </p:nvSpPr>
        <p:spPr>
          <a:xfrm>
            <a:off x="0" y="2308378"/>
            <a:ext cx="6096000" cy="3080824"/>
          </a:xfrm>
          <a:custGeom>
            <a:avLst/>
            <a:gdLst>
              <a:gd name="connsiteX0" fmla="*/ 0 w 6096000"/>
              <a:gd name="connsiteY0" fmla="*/ 0 h 3080824"/>
              <a:gd name="connsiteX1" fmla="*/ 6096000 w 6096000"/>
              <a:gd name="connsiteY1" fmla="*/ 0 h 3080824"/>
              <a:gd name="connsiteX2" fmla="*/ 6096000 w 6096000"/>
              <a:gd name="connsiteY2" fmla="*/ 3080824 h 3080824"/>
              <a:gd name="connsiteX3" fmla="*/ 0 w 6096000"/>
              <a:gd name="connsiteY3" fmla="*/ 3080824 h 3080824"/>
            </a:gdLst>
            <a:ahLst/>
            <a:cxnLst>
              <a:cxn ang="0">
                <a:pos x="connsiteX0" y="connsiteY0"/>
              </a:cxn>
              <a:cxn ang="0">
                <a:pos x="connsiteX1" y="connsiteY1"/>
              </a:cxn>
              <a:cxn ang="0">
                <a:pos x="connsiteX2" y="connsiteY2"/>
              </a:cxn>
              <a:cxn ang="0">
                <a:pos x="connsiteX3" y="connsiteY3"/>
              </a:cxn>
            </a:cxnLst>
            <a:rect l="l" t="t" r="r" b="b"/>
            <a:pathLst>
              <a:path w="6096000" h="3080824">
                <a:moveTo>
                  <a:pt x="0" y="0"/>
                </a:moveTo>
                <a:lnTo>
                  <a:pt x="6096000" y="0"/>
                </a:lnTo>
                <a:lnTo>
                  <a:pt x="6096000" y="3080824"/>
                </a:lnTo>
                <a:lnTo>
                  <a:pt x="0" y="308082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94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2A7D5643-F78A-406C-9501-A0D64CF61944}"/>
              </a:ext>
            </a:extLst>
          </p:cNvPr>
          <p:cNvSpPr>
            <a:spLocks noGrp="1"/>
          </p:cNvSpPr>
          <p:nvPr>
            <p:ph type="pic" sz="quarter" idx="18"/>
          </p:nvPr>
        </p:nvSpPr>
        <p:spPr>
          <a:xfrm>
            <a:off x="6096000" y="699866"/>
            <a:ext cx="3048000" cy="2957733"/>
          </a:xfrm>
          <a:custGeom>
            <a:avLst/>
            <a:gdLst>
              <a:gd name="connsiteX0" fmla="*/ 0 w 3048000"/>
              <a:gd name="connsiteY0" fmla="*/ 0 h 2957733"/>
              <a:gd name="connsiteX1" fmla="*/ 3048000 w 3048000"/>
              <a:gd name="connsiteY1" fmla="*/ 0 h 2957733"/>
              <a:gd name="connsiteX2" fmla="*/ 3048000 w 3048000"/>
              <a:gd name="connsiteY2" fmla="*/ 2957733 h 2957733"/>
              <a:gd name="connsiteX3" fmla="*/ 0 w 3048000"/>
              <a:gd name="connsiteY3" fmla="*/ 2957733 h 2957733"/>
            </a:gdLst>
            <a:ahLst/>
            <a:cxnLst>
              <a:cxn ang="0">
                <a:pos x="connsiteX0" y="connsiteY0"/>
              </a:cxn>
              <a:cxn ang="0">
                <a:pos x="connsiteX1" y="connsiteY1"/>
              </a:cxn>
              <a:cxn ang="0">
                <a:pos x="connsiteX2" y="connsiteY2"/>
              </a:cxn>
              <a:cxn ang="0">
                <a:pos x="connsiteX3" y="connsiteY3"/>
              </a:cxn>
            </a:cxnLst>
            <a:rect l="l" t="t" r="r" b="b"/>
            <a:pathLst>
              <a:path w="3048000" h="2957733">
                <a:moveTo>
                  <a:pt x="0" y="0"/>
                </a:moveTo>
                <a:lnTo>
                  <a:pt x="3048000" y="0"/>
                </a:lnTo>
                <a:lnTo>
                  <a:pt x="3048000" y="2957733"/>
                </a:lnTo>
                <a:lnTo>
                  <a:pt x="0" y="2957733"/>
                </a:ln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62E81073-2993-4A60-AE4E-371F56A0B57E}"/>
              </a:ext>
            </a:extLst>
          </p:cNvPr>
          <p:cNvSpPr>
            <a:spLocks noGrp="1"/>
          </p:cNvSpPr>
          <p:nvPr>
            <p:ph type="pic" sz="quarter" idx="17"/>
          </p:nvPr>
        </p:nvSpPr>
        <p:spPr>
          <a:xfrm>
            <a:off x="-1" y="699868"/>
            <a:ext cx="3048000" cy="2957731"/>
          </a:xfrm>
          <a:custGeom>
            <a:avLst/>
            <a:gdLst>
              <a:gd name="connsiteX0" fmla="*/ 0 w 3048000"/>
              <a:gd name="connsiteY0" fmla="*/ 0 h 2957731"/>
              <a:gd name="connsiteX1" fmla="*/ 3048000 w 3048000"/>
              <a:gd name="connsiteY1" fmla="*/ 0 h 2957731"/>
              <a:gd name="connsiteX2" fmla="*/ 3048000 w 3048000"/>
              <a:gd name="connsiteY2" fmla="*/ 2957731 h 2957731"/>
              <a:gd name="connsiteX3" fmla="*/ 0 w 3048000"/>
              <a:gd name="connsiteY3" fmla="*/ 2957731 h 2957731"/>
            </a:gdLst>
            <a:ahLst/>
            <a:cxnLst>
              <a:cxn ang="0">
                <a:pos x="connsiteX0" y="connsiteY0"/>
              </a:cxn>
              <a:cxn ang="0">
                <a:pos x="connsiteX1" y="connsiteY1"/>
              </a:cxn>
              <a:cxn ang="0">
                <a:pos x="connsiteX2" y="connsiteY2"/>
              </a:cxn>
              <a:cxn ang="0">
                <a:pos x="connsiteX3" y="connsiteY3"/>
              </a:cxn>
            </a:cxnLst>
            <a:rect l="l" t="t" r="r" b="b"/>
            <a:pathLst>
              <a:path w="3048000" h="2957731">
                <a:moveTo>
                  <a:pt x="0" y="0"/>
                </a:moveTo>
                <a:lnTo>
                  <a:pt x="3048000" y="0"/>
                </a:lnTo>
                <a:lnTo>
                  <a:pt x="3048000" y="2957731"/>
                </a:lnTo>
                <a:lnTo>
                  <a:pt x="0" y="2957731"/>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27018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CFAB191C-8A89-47C2-BB6A-32CFCB2616DA}"/>
              </a:ext>
            </a:extLst>
          </p:cNvPr>
          <p:cNvSpPr>
            <a:spLocks noGrp="1"/>
          </p:cNvSpPr>
          <p:nvPr>
            <p:ph type="pic" sz="quarter" idx="17"/>
          </p:nvPr>
        </p:nvSpPr>
        <p:spPr>
          <a:xfrm>
            <a:off x="0" y="492369"/>
            <a:ext cx="12192000" cy="3235569"/>
          </a:xfrm>
          <a:custGeom>
            <a:avLst/>
            <a:gdLst>
              <a:gd name="connsiteX0" fmla="*/ 0 w 12192000"/>
              <a:gd name="connsiteY0" fmla="*/ 0 h 3235569"/>
              <a:gd name="connsiteX1" fmla="*/ 12192000 w 12192000"/>
              <a:gd name="connsiteY1" fmla="*/ 0 h 3235569"/>
              <a:gd name="connsiteX2" fmla="*/ 12192000 w 12192000"/>
              <a:gd name="connsiteY2" fmla="*/ 3235569 h 3235569"/>
              <a:gd name="connsiteX3" fmla="*/ 0 w 12192000"/>
              <a:gd name="connsiteY3" fmla="*/ 3235569 h 3235569"/>
            </a:gdLst>
            <a:ahLst/>
            <a:cxnLst>
              <a:cxn ang="0">
                <a:pos x="connsiteX0" y="connsiteY0"/>
              </a:cxn>
              <a:cxn ang="0">
                <a:pos x="connsiteX1" y="connsiteY1"/>
              </a:cxn>
              <a:cxn ang="0">
                <a:pos x="connsiteX2" y="connsiteY2"/>
              </a:cxn>
              <a:cxn ang="0">
                <a:pos x="connsiteX3" y="connsiteY3"/>
              </a:cxn>
            </a:cxnLst>
            <a:rect l="l" t="t" r="r" b="b"/>
            <a:pathLst>
              <a:path w="12192000" h="3235569">
                <a:moveTo>
                  <a:pt x="0" y="0"/>
                </a:moveTo>
                <a:lnTo>
                  <a:pt x="12192000" y="0"/>
                </a:lnTo>
                <a:lnTo>
                  <a:pt x="12192000" y="3235569"/>
                </a:lnTo>
                <a:lnTo>
                  <a:pt x="0" y="3235569"/>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06006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C9CFB0AE-D2FD-4E51-AC33-F2B5693D44B4}"/>
              </a:ext>
            </a:extLst>
          </p:cNvPr>
          <p:cNvSpPr>
            <a:spLocks noGrp="1"/>
          </p:cNvSpPr>
          <p:nvPr>
            <p:ph type="pic" sz="quarter" idx="21"/>
          </p:nvPr>
        </p:nvSpPr>
        <p:spPr>
          <a:xfrm>
            <a:off x="9753600" y="3699804"/>
            <a:ext cx="2438400" cy="3158197"/>
          </a:xfrm>
          <a:custGeom>
            <a:avLst/>
            <a:gdLst>
              <a:gd name="connsiteX0" fmla="*/ 0 w 2438400"/>
              <a:gd name="connsiteY0" fmla="*/ 0 h 3158197"/>
              <a:gd name="connsiteX1" fmla="*/ 2438400 w 2438400"/>
              <a:gd name="connsiteY1" fmla="*/ 0 h 3158197"/>
              <a:gd name="connsiteX2" fmla="*/ 2438400 w 2438400"/>
              <a:gd name="connsiteY2" fmla="*/ 3158197 h 3158197"/>
              <a:gd name="connsiteX3" fmla="*/ 0 w 2438400"/>
              <a:gd name="connsiteY3" fmla="*/ 3158197 h 3158197"/>
            </a:gdLst>
            <a:ahLst/>
            <a:cxnLst>
              <a:cxn ang="0">
                <a:pos x="connsiteX0" y="connsiteY0"/>
              </a:cxn>
              <a:cxn ang="0">
                <a:pos x="connsiteX1" y="connsiteY1"/>
              </a:cxn>
              <a:cxn ang="0">
                <a:pos x="connsiteX2" y="connsiteY2"/>
              </a:cxn>
              <a:cxn ang="0">
                <a:pos x="connsiteX3" y="connsiteY3"/>
              </a:cxn>
            </a:cxnLst>
            <a:rect l="l" t="t" r="r" b="b"/>
            <a:pathLst>
              <a:path w="2438400" h="3158197">
                <a:moveTo>
                  <a:pt x="0" y="0"/>
                </a:moveTo>
                <a:lnTo>
                  <a:pt x="2438400" y="0"/>
                </a:lnTo>
                <a:lnTo>
                  <a:pt x="2438400" y="3158197"/>
                </a:lnTo>
                <a:lnTo>
                  <a:pt x="0" y="3158197"/>
                </a:lnTo>
                <a:close/>
              </a:path>
            </a:pathLst>
          </a:custGeom>
        </p:spPr>
        <p:txBody>
          <a:bodyPr wrap="square">
            <a:noAutofit/>
          </a:bodyPr>
          <a:lstStyle>
            <a:lvl1pPr marL="0" indent="0">
              <a:buNone/>
              <a:defRPr sz="1200">
                <a:latin typeface="+mj-lt"/>
              </a:defRPr>
            </a:lvl1pPr>
          </a:lstStyle>
          <a:p>
            <a:endParaRPr lang="en-ID"/>
          </a:p>
        </p:txBody>
      </p:sp>
      <p:sp>
        <p:nvSpPr>
          <p:cNvPr id="15" name="Picture Placeholder 14">
            <a:extLst>
              <a:ext uri="{FF2B5EF4-FFF2-40B4-BE49-F238E27FC236}">
                <a16:creationId xmlns:a16="http://schemas.microsoft.com/office/drawing/2014/main" xmlns="" id="{12976057-E0F7-4790-A9C2-CA911FA42927}"/>
              </a:ext>
            </a:extLst>
          </p:cNvPr>
          <p:cNvSpPr>
            <a:spLocks noGrp="1"/>
          </p:cNvSpPr>
          <p:nvPr>
            <p:ph type="pic" sz="quarter" idx="20"/>
          </p:nvPr>
        </p:nvSpPr>
        <p:spPr>
          <a:xfrm>
            <a:off x="7315200" y="3699804"/>
            <a:ext cx="2438400" cy="3158197"/>
          </a:xfrm>
          <a:custGeom>
            <a:avLst/>
            <a:gdLst>
              <a:gd name="connsiteX0" fmla="*/ 0 w 2438400"/>
              <a:gd name="connsiteY0" fmla="*/ 0 h 3158197"/>
              <a:gd name="connsiteX1" fmla="*/ 2438400 w 2438400"/>
              <a:gd name="connsiteY1" fmla="*/ 0 h 3158197"/>
              <a:gd name="connsiteX2" fmla="*/ 2438400 w 2438400"/>
              <a:gd name="connsiteY2" fmla="*/ 3158197 h 3158197"/>
              <a:gd name="connsiteX3" fmla="*/ 0 w 2438400"/>
              <a:gd name="connsiteY3" fmla="*/ 3158197 h 3158197"/>
            </a:gdLst>
            <a:ahLst/>
            <a:cxnLst>
              <a:cxn ang="0">
                <a:pos x="connsiteX0" y="connsiteY0"/>
              </a:cxn>
              <a:cxn ang="0">
                <a:pos x="connsiteX1" y="connsiteY1"/>
              </a:cxn>
              <a:cxn ang="0">
                <a:pos x="connsiteX2" y="connsiteY2"/>
              </a:cxn>
              <a:cxn ang="0">
                <a:pos x="connsiteX3" y="connsiteY3"/>
              </a:cxn>
            </a:cxnLst>
            <a:rect l="l" t="t" r="r" b="b"/>
            <a:pathLst>
              <a:path w="2438400" h="3158197">
                <a:moveTo>
                  <a:pt x="0" y="0"/>
                </a:moveTo>
                <a:lnTo>
                  <a:pt x="2438400" y="0"/>
                </a:lnTo>
                <a:lnTo>
                  <a:pt x="2438400" y="3158197"/>
                </a:lnTo>
                <a:lnTo>
                  <a:pt x="0" y="3158197"/>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D28746C9-EFE2-4269-9D8D-C9956381DFD0}"/>
              </a:ext>
            </a:extLst>
          </p:cNvPr>
          <p:cNvSpPr>
            <a:spLocks noGrp="1"/>
          </p:cNvSpPr>
          <p:nvPr>
            <p:ph type="pic" sz="quarter" idx="19"/>
          </p:nvPr>
        </p:nvSpPr>
        <p:spPr>
          <a:xfrm>
            <a:off x="4876802" y="3699804"/>
            <a:ext cx="2438399" cy="3158197"/>
          </a:xfrm>
          <a:custGeom>
            <a:avLst/>
            <a:gdLst>
              <a:gd name="connsiteX0" fmla="*/ 0 w 2438399"/>
              <a:gd name="connsiteY0" fmla="*/ 0 h 3158197"/>
              <a:gd name="connsiteX1" fmla="*/ 2438399 w 2438399"/>
              <a:gd name="connsiteY1" fmla="*/ 0 h 3158197"/>
              <a:gd name="connsiteX2" fmla="*/ 2438399 w 2438399"/>
              <a:gd name="connsiteY2" fmla="*/ 3158197 h 3158197"/>
              <a:gd name="connsiteX3" fmla="*/ 0 w 2438399"/>
              <a:gd name="connsiteY3" fmla="*/ 3158197 h 3158197"/>
            </a:gdLst>
            <a:ahLst/>
            <a:cxnLst>
              <a:cxn ang="0">
                <a:pos x="connsiteX0" y="connsiteY0"/>
              </a:cxn>
              <a:cxn ang="0">
                <a:pos x="connsiteX1" y="connsiteY1"/>
              </a:cxn>
              <a:cxn ang="0">
                <a:pos x="connsiteX2" y="connsiteY2"/>
              </a:cxn>
              <a:cxn ang="0">
                <a:pos x="connsiteX3" y="connsiteY3"/>
              </a:cxn>
            </a:cxnLst>
            <a:rect l="l" t="t" r="r" b="b"/>
            <a:pathLst>
              <a:path w="2438399" h="3158197">
                <a:moveTo>
                  <a:pt x="0" y="0"/>
                </a:moveTo>
                <a:lnTo>
                  <a:pt x="2438399" y="0"/>
                </a:lnTo>
                <a:lnTo>
                  <a:pt x="2438399" y="3158197"/>
                </a:lnTo>
                <a:lnTo>
                  <a:pt x="0" y="3158197"/>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83EA3F0E-840A-42A7-8602-532392F79473}"/>
              </a:ext>
            </a:extLst>
          </p:cNvPr>
          <p:cNvSpPr>
            <a:spLocks noGrp="1"/>
          </p:cNvSpPr>
          <p:nvPr>
            <p:ph type="pic" sz="quarter" idx="18"/>
          </p:nvPr>
        </p:nvSpPr>
        <p:spPr>
          <a:xfrm>
            <a:off x="2438401" y="3699804"/>
            <a:ext cx="2438401" cy="3158197"/>
          </a:xfrm>
          <a:custGeom>
            <a:avLst/>
            <a:gdLst>
              <a:gd name="connsiteX0" fmla="*/ 0 w 2438401"/>
              <a:gd name="connsiteY0" fmla="*/ 0 h 3158197"/>
              <a:gd name="connsiteX1" fmla="*/ 2438401 w 2438401"/>
              <a:gd name="connsiteY1" fmla="*/ 0 h 3158197"/>
              <a:gd name="connsiteX2" fmla="*/ 2438401 w 2438401"/>
              <a:gd name="connsiteY2" fmla="*/ 3158197 h 3158197"/>
              <a:gd name="connsiteX3" fmla="*/ 0 w 2438401"/>
              <a:gd name="connsiteY3" fmla="*/ 3158197 h 3158197"/>
            </a:gdLst>
            <a:ahLst/>
            <a:cxnLst>
              <a:cxn ang="0">
                <a:pos x="connsiteX0" y="connsiteY0"/>
              </a:cxn>
              <a:cxn ang="0">
                <a:pos x="connsiteX1" y="connsiteY1"/>
              </a:cxn>
              <a:cxn ang="0">
                <a:pos x="connsiteX2" y="connsiteY2"/>
              </a:cxn>
              <a:cxn ang="0">
                <a:pos x="connsiteX3" y="connsiteY3"/>
              </a:cxn>
            </a:cxnLst>
            <a:rect l="l" t="t" r="r" b="b"/>
            <a:pathLst>
              <a:path w="2438401" h="3158197">
                <a:moveTo>
                  <a:pt x="0" y="0"/>
                </a:moveTo>
                <a:lnTo>
                  <a:pt x="2438401" y="0"/>
                </a:lnTo>
                <a:lnTo>
                  <a:pt x="2438401" y="3158197"/>
                </a:lnTo>
                <a:lnTo>
                  <a:pt x="0" y="3158197"/>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5151F1DD-2F8F-439B-BC57-F3475025DA7B}"/>
              </a:ext>
            </a:extLst>
          </p:cNvPr>
          <p:cNvSpPr>
            <a:spLocks noGrp="1"/>
          </p:cNvSpPr>
          <p:nvPr>
            <p:ph type="pic" sz="quarter" idx="17"/>
          </p:nvPr>
        </p:nvSpPr>
        <p:spPr>
          <a:xfrm>
            <a:off x="0" y="3699804"/>
            <a:ext cx="2438400" cy="3158197"/>
          </a:xfrm>
          <a:custGeom>
            <a:avLst/>
            <a:gdLst>
              <a:gd name="connsiteX0" fmla="*/ 0 w 2438400"/>
              <a:gd name="connsiteY0" fmla="*/ 0 h 3158197"/>
              <a:gd name="connsiteX1" fmla="*/ 2438400 w 2438400"/>
              <a:gd name="connsiteY1" fmla="*/ 0 h 3158197"/>
              <a:gd name="connsiteX2" fmla="*/ 2438400 w 2438400"/>
              <a:gd name="connsiteY2" fmla="*/ 3158197 h 3158197"/>
              <a:gd name="connsiteX3" fmla="*/ 0 w 2438400"/>
              <a:gd name="connsiteY3" fmla="*/ 3158197 h 3158197"/>
            </a:gdLst>
            <a:ahLst/>
            <a:cxnLst>
              <a:cxn ang="0">
                <a:pos x="connsiteX0" y="connsiteY0"/>
              </a:cxn>
              <a:cxn ang="0">
                <a:pos x="connsiteX1" y="connsiteY1"/>
              </a:cxn>
              <a:cxn ang="0">
                <a:pos x="connsiteX2" y="connsiteY2"/>
              </a:cxn>
              <a:cxn ang="0">
                <a:pos x="connsiteX3" y="connsiteY3"/>
              </a:cxn>
            </a:cxnLst>
            <a:rect l="l" t="t" r="r" b="b"/>
            <a:pathLst>
              <a:path w="2438400" h="3158197">
                <a:moveTo>
                  <a:pt x="0" y="0"/>
                </a:moveTo>
                <a:lnTo>
                  <a:pt x="2438400" y="0"/>
                </a:lnTo>
                <a:lnTo>
                  <a:pt x="2438400" y="3158197"/>
                </a:lnTo>
                <a:lnTo>
                  <a:pt x="0" y="3158197"/>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1672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5EA2130D-DF44-4A12-B51F-C303B57740A9}"/>
              </a:ext>
            </a:extLst>
          </p:cNvPr>
          <p:cNvSpPr>
            <a:spLocks noGrp="1"/>
          </p:cNvSpPr>
          <p:nvPr>
            <p:ph type="pic" sz="quarter" idx="20"/>
          </p:nvPr>
        </p:nvSpPr>
        <p:spPr>
          <a:xfrm>
            <a:off x="5005751" y="4222062"/>
            <a:ext cx="1929620" cy="2157636"/>
          </a:xfrm>
          <a:custGeom>
            <a:avLst/>
            <a:gdLst>
              <a:gd name="connsiteX0" fmla="*/ 0 w 1929620"/>
              <a:gd name="connsiteY0" fmla="*/ 0 h 2157636"/>
              <a:gd name="connsiteX1" fmla="*/ 1929620 w 1929620"/>
              <a:gd name="connsiteY1" fmla="*/ 0 h 2157636"/>
              <a:gd name="connsiteX2" fmla="*/ 1929620 w 1929620"/>
              <a:gd name="connsiteY2" fmla="*/ 2157636 h 2157636"/>
              <a:gd name="connsiteX3" fmla="*/ 0 w 1929620"/>
              <a:gd name="connsiteY3" fmla="*/ 2157636 h 2157636"/>
            </a:gdLst>
            <a:ahLst/>
            <a:cxnLst>
              <a:cxn ang="0">
                <a:pos x="connsiteX0" y="connsiteY0"/>
              </a:cxn>
              <a:cxn ang="0">
                <a:pos x="connsiteX1" y="connsiteY1"/>
              </a:cxn>
              <a:cxn ang="0">
                <a:pos x="connsiteX2" y="connsiteY2"/>
              </a:cxn>
              <a:cxn ang="0">
                <a:pos x="connsiteX3" y="connsiteY3"/>
              </a:cxn>
            </a:cxnLst>
            <a:rect l="l" t="t" r="r" b="b"/>
            <a:pathLst>
              <a:path w="1929620" h="2157636">
                <a:moveTo>
                  <a:pt x="0" y="0"/>
                </a:moveTo>
                <a:lnTo>
                  <a:pt x="1929620" y="0"/>
                </a:lnTo>
                <a:lnTo>
                  <a:pt x="1929620" y="2157636"/>
                </a:lnTo>
                <a:lnTo>
                  <a:pt x="0" y="2157636"/>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6D2C76ED-E982-4D22-807F-756A0667BDFC}"/>
              </a:ext>
            </a:extLst>
          </p:cNvPr>
          <p:cNvSpPr>
            <a:spLocks noGrp="1"/>
          </p:cNvSpPr>
          <p:nvPr>
            <p:ph type="pic" sz="quarter" idx="19"/>
          </p:nvPr>
        </p:nvSpPr>
        <p:spPr>
          <a:xfrm>
            <a:off x="3277771" y="4222062"/>
            <a:ext cx="1653762" cy="1723879"/>
          </a:xfrm>
          <a:custGeom>
            <a:avLst/>
            <a:gdLst>
              <a:gd name="connsiteX0" fmla="*/ 0 w 1653762"/>
              <a:gd name="connsiteY0" fmla="*/ 0 h 1723879"/>
              <a:gd name="connsiteX1" fmla="*/ 1653762 w 1653762"/>
              <a:gd name="connsiteY1" fmla="*/ 0 h 1723879"/>
              <a:gd name="connsiteX2" fmla="*/ 1653762 w 1653762"/>
              <a:gd name="connsiteY2" fmla="*/ 1723879 h 1723879"/>
              <a:gd name="connsiteX3" fmla="*/ 0 w 1653762"/>
              <a:gd name="connsiteY3" fmla="*/ 1723879 h 1723879"/>
            </a:gdLst>
            <a:ahLst/>
            <a:cxnLst>
              <a:cxn ang="0">
                <a:pos x="connsiteX0" y="connsiteY0"/>
              </a:cxn>
              <a:cxn ang="0">
                <a:pos x="connsiteX1" y="connsiteY1"/>
              </a:cxn>
              <a:cxn ang="0">
                <a:pos x="connsiteX2" y="connsiteY2"/>
              </a:cxn>
              <a:cxn ang="0">
                <a:pos x="connsiteX3" y="connsiteY3"/>
              </a:cxn>
            </a:cxnLst>
            <a:rect l="l" t="t" r="r" b="b"/>
            <a:pathLst>
              <a:path w="1653762" h="1723879">
                <a:moveTo>
                  <a:pt x="0" y="0"/>
                </a:moveTo>
                <a:lnTo>
                  <a:pt x="1653762" y="0"/>
                </a:lnTo>
                <a:lnTo>
                  <a:pt x="1653762" y="1723879"/>
                </a:lnTo>
                <a:lnTo>
                  <a:pt x="0" y="1723879"/>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D70C8A10-6545-46D2-84CB-B4C88AF87445}"/>
              </a:ext>
            </a:extLst>
          </p:cNvPr>
          <p:cNvSpPr>
            <a:spLocks noGrp="1"/>
          </p:cNvSpPr>
          <p:nvPr>
            <p:ph type="pic" sz="quarter" idx="18"/>
          </p:nvPr>
        </p:nvSpPr>
        <p:spPr>
          <a:xfrm>
            <a:off x="5005752" y="478302"/>
            <a:ext cx="1929620" cy="3650267"/>
          </a:xfrm>
          <a:custGeom>
            <a:avLst/>
            <a:gdLst>
              <a:gd name="connsiteX0" fmla="*/ 0 w 1929620"/>
              <a:gd name="connsiteY0" fmla="*/ 0 h 3650267"/>
              <a:gd name="connsiteX1" fmla="*/ 1929620 w 1929620"/>
              <a:gd name="connsiteY1" fmla="*/ 0 h 3650267"/>
              <a:gd name="connsiteX2" fmla="*/ 1929620 w 1929620"/>
              <a:gd name="connsiteY2" fmla="*/ 3650267 h 3650267"/>
              <a:gd name="connsiteX3" fmla="*/ 0 w 1929620"/>
              <a:gd name="connsiteY3" fmla="*/ 3650267 h 3650267"/>
            </a:gdLst>
            <a:ahLst/>
            <a:cxnLst>
              <a:cxn ang="0">
                <a:pos x="connsiteX0" y="connsiteY0"/>
              </a:cxn>
              <a:cxn ang="0">
                <a:pos x="connsiteX1" y="connsiteY1"/>
              </a:cxn>
              <a:cxn ang="0">
                <a:pos x="connsiteX2" y="connsiteY2"/>
              </a:cxn>
              <a:cxn ang="0">
                <a:pos x="connsiteX3" y="connsiteY3"/>
              </a:cxn>
            </a:cxnLst>
            <a:rect l="l" t="t" r="r" b="b"/>
            <a:pathLst>
              <a:path w="1929620" h="3650267">
                <a:moveTo>
                  <a:pt x="0" y="0"/>
                </a:moveTo>
                <a:lnTo>
                  <a:pt x="1929620" y="0"/>
                </a:lnTo>
                <a:lnTo>
                  <a:pt x="1929620" y="3650267"/>
                </a:lnTo>
                <a:lnTo>
                  <a:pt x="0" y="3650267"/>
                </a:lnTo>
                <a:close/>
              </a:path>
            </a:pathLst>
          </a:custGeom>
        </p:spPr>
        <p:txBody>
          <a:bodyPr wrap="square">
            <a:noAutofit/>
          </a:bodyPr>
          <a:lstStyle>
            <a:lvl1pPr marL="0" indent="0">
              <a:buNone/>
              <a:defRPr sz="1200">
                <a:latin typeface="+mj-lt"/>
              </a:defRPr>
            </a:lvl1pPr>
          </a:lstStyle>
          <a:p>
            <a:endParaRPr lang="en-ID"/>
          </a:p>
        </p:txBody>
      </p:sp>
      <p:sp>
        <p:nvSpPr>
          <p:cNvPr id="8" name="Picture Placeholder 7">
            <a:extLst>
              <a:ext uri="{FF2B5EF4-FFF2-40B4-BE49-F238E27FC236}">
                <a16:creationId xmlns:a16="http://schemas.microsoft.com/office/drawing/2014/main" xmlns="" id="{B34010AB-3D42-4B6B-81C9-D3F373E8FDA5}"/>
              </a:ext>
            </a:extLst>
          </p:cNvPr>
          <p:cNvSpPr>
            <a:spLocks noGrp="1"/>
          </p:cNvSpPr>
          <p:nvPr>
            <p:ph type="pic" sz="quarter" idx="17"/>
          </p:nvPr>
        </p:nvSpPr>
        <p:spPr>
          <a:xfrm>
            <a:off x="656493" y="2404691"/>
            <a:ext cx="4275040" cy="1723879"/>
          </a:xfrm>
          <a:custGeom>
            <a:avLst/>
            <a:gdLst>
              <a:gd name="connsiteX0" fmla="*/ 0 w 4275040"/>
              <a:gd name="connsiteY0" fmla="*/ 0 h 1723879"/>
              <a:gd name="connsiteX1" fmla="*/ 4275040 w 4275040"/>
              <a:gd name="connsiteY1" fmla="*/ 0 h 1723879"/>
              <a:gd name="connsiteX2" fmla="*/ 4275040 w 4275040"/>
              <a:gd name="connsiteY2" fmla="*/ 1723879 h 1723879"/>
              <a:gd name="connsiteX3" fmla="*/ 0 w 4275040"/>
              <a:gd name="connsiteY3" fmla="*/ 1723879 h 1723879"/>
            </a:gdLst>
            <a:ahLst/>
            <a:cxnLst>
              <a:cxn ang="0">
                <a:pos x="connsiteX0" y="connsiteY0"/>
              </a:cxn>
              <a:cxn ang="0">
                <a:pos x="connsiteX1" y="connsiteY1"/>
              </a:cxn>
              <a:cxn ang="0">
                <a:pos x="connsiteX2" y="connsiteY2"/>
              </a:cxn>
              <a:cxn ang="0">
                <a:pos x="connsiteX3" y="connsiteY3"/>
              </a:cxn>
            </a:cxnLst>
            <a:rect l="l" t="t" r="r" b="b"/>
            <a:pathLst>
              <a:path w="4275040" h="1723879">
                <a:moveTo>
                  <a:pt x="0" y="0"/>
                </a:moveTo>
                <a:lnTo>
                  <a:pt x="4275040" y="0"/>
                </a:lnTo>
                <a:lnTo>
                  <a:pt x="4275040" y="1723879"/>
                </a:lnTo>
                <a:lnTo>
                  <a:pt x="0" y="1723879"/>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6399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739B3FB5-A3A7-44C4-A279-9F5633457D1D}"/>
              </a:ext>
            </a:extLst>
          </p:cNvPr>
          <p:cNvSpPr>
            <a:spLocks noGrp="1"/>
          </p:cNvSpPr>
          <p:nvPr>
            <p:ph type="pic" sz="quarter" idx="19"/>
          </p:nvPr>
        </p:nvSpPr>
        <p:spPr>
          <a:xfrm>
            <a:off x="9753602" y="2270383"/>
            <a:ext cx="2438399" cy="2279560"/>
          </a:xfrm>
          <a:custGeom>
            <a:avLst/>
            <a:gdLst>
              <a:gd name="connsiteX0" fmla="*/ 0 w 2438399"/>
              <a:gd name="connsiteY0" fmla="*/ 0 h 2279560"/>
              <a:gd name="connsiteX1" fmla="*/ 2438399 w 2438399"/>
              <a:gd name="connsiteY1" fmla="*/ 0 h 2279560"/>
              <a:gd name="connsiteX2" fmla="*/ 2438399 w 2438399"/>
              <a:gd name="connsiteY2" fmla="*/ 2279560 h 2279560"/>
              <a:gd name="connsiteX3" fmla="*/ 0 w 2438399"/>
              <a:gd name="connsiteY3" fmla="*/ 2279560 h 2279560"/>
            </a:gdLst>
            <a:ahLst/>
            <a:cxnLst>
              <a:cxn ang="0">
                <a:pos x="connsiteX0" y="connsiteY0"/>
              </a:cxn>
              <a:cxn ang="0">
                <a:pos x="connsiteX1" y="connsiteY1"/>
              </a:cxn>
              <a:cxn ang="0">
                <a:pos x="connsiteX2" y="connsiteY2"/>
              </a:cxn>
              <a:cxn ang="0">
                <a:pos x="connsiteX3" y="connsiteY3"/>
              </a:cxn>
            </a:cxnLst>
            <a:rect l="l" t="t" r="r" b="b"/>
            <a:pathLst>
              <a:path w="2438399" h="2279560">
                <a:moveTo>
                  <a:pt x="0" y="0"/>
                </a:moveTo>
                <a:lnTo>
                  <a:pt x="2438399" y="0"/>
                </a:lnTo>
                <a:lnTo>
                  <a:pt x="2438399" y="2279560"/>
                </a:lnTo>
                <a:lnTo>
                  <a:pt x="0" y="2279560"/>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8AB7E7A8-4D4C-4AA0-853E-1FF3824112F7}"/>
              </a:ext>
            </a:extLst>
          </p:cNvPr>
          <p:cNvSpPr>
            <a:spLocks noGrp="1"/>
          </p:cNvSpPr>
          <p:nvPr>
            <p:ph type="pic" sz="quarter" idx="18"/>
          </p:nvPr>
        </p:nvSpPr>
        <p:spPr>
          <a:xfrm>
            <a:off x="4876801" y="2282941"/>
            <a:ext cx="2438400" cy="2279560"/>
          </a:xfrm>
          <a:custGeom>
            <a:avLst/>
            <a:gdLst>
              <a:gd name="connsiteX0" fmla="*/ 0 w 2438400"/>
              <a:gd name="connsiteY0" fmla="*/ 0 h 2279560"/>
              <a:gd name="connsiteX1" fmla="*/ 2438400 w 2438400"/>
              <a:gd name="connsiteY1" fmla="*/ 0 h 2279560"/>
              <a:gd name="connsiteX2" fmla="*/ 2438400 w 2438400"/>
              <a:gd name="connsiteY2" fmla="*/ 2279560 h 2279560"/>
              <a:gd name="connsiteX3" fmla="*/ 0 w 2438400"/>
              <a:gd name="connsiteY3" fmla="*/ 2279560 h 2279560"/>
            </a:gdLst>
            <a:ahLst/>
            <a:cxnLst>
              <a:cxn ang="0">
                <a:pos x="connsiteX0" y="connsiteY0"/>
              </a:cxn>
              <a:cxn ang="0">
                <a:pos x="connsiteX1" y="connsiteY1"/>
              </a:cxn>
              <a:cxn ang="0">
                <a:pos x="connsiteX2" y="connsiteY2"/>
              </a:cxn>
              <a:cxn ang="0">
                <a:pos x="connsiteX3" y="connsiteY3"/>
              </a:cxn>
            </a:cxnLst>
            <a:rect l="l" t="t" r="r" b="b"/>
            <a:pathLst>
              <a:path w="2438400" h="2279560">
                <a:moveTo>
                  <a:pt x="0" y="0"/>
                </a:moveTo>
                <a:lnTo>
                  <a:pt x="2438400" y="0"/>
                </a:lnTo>
                <a:lnTo>
                  <a:pt x="2438400" y="2279560"/>
                </a:lnTo>
                <a:lnTo>
                  <a:pt x="0" y="2279560"/>
                </a:ln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8539791C-AE8C-45FA-B31F-A959AECB1BE0}"/>
              </a:ext>
            </a:extLst>
          </p:cNvPr>
          <p:cNvSpPr>
            <a:spLocks noGrp="1"/>
          </p:cNvSpPr>
          <p:nvPr>
            <p:ph type="pic" sz="quarter" idx="17"/>
          </p:nvPr>
        </p:nvSpPr>
        <p:spPr>
          <a:xfrm>
            <a:off x="1" y="2295499"/>
            <a:ext cx="2438400" cy="2279560"/>
          </a:xfrm>
          <a:custGeom>
            <a:avLst/>
            <a:gdLst>
              <a:gd name="connsiteX0" fmla="*/ 0 w 2438400"/>
              <a:gd name="connsiteY0" fmla="*/ 0 h 2279560"/>
              <a:gd name="connsiteX1" fmla="*/ 2438400 w 2438400"/>
              <a:gd name="connsiteY1" fmla="*/ 0 h 2279560"/>
              <a:gd name="connsiteX2" fmla="*/ 2438400 w 2438400"/>
              <a:gd name="connsiteY2" fmla="*/ 2279560 h 2279560"/>
              <a:gd name="connsiteX3" fmla="*/ 0 w 2438400"/>
              <a:gd name="connsiteY3" fmla="*/ 2279560 h 2279560"/>
            </a:gdLst>
            <a:ahLst/>
            <a:cxnLst>
              <a:cxn ang="0">
                <a:pos x="connsiteX0" y="connsiteY0"/>
              </a:cxn>
              <a:cxn ang="0">
                <a:pos x="connsiteX1" y="connsiteY1"/>
              </a:cxn>
              <a:cxn ang="0">
                <a:pos x="connsiteX2" y="connsiteY2"/>
              </a:cxn>
              <a:cxn ang="0">
                <a:pos x="connsiteX3" y="connsiteY3"/>
              </a:cxn>
            </a:cxnLst>
            <a:rect l="l" t="t" r="r" b="b"/>
            <a:pathLst>
              <a:path w="2438400" h="2279560">
                <a:moveTo>
                  <a:pt x="0" y="0"/>
                </a:moveTo>
                <a:lnTo>
                  <a:pt x="2438400" y="0"/>
                </a:lnTo>
                <a:lnTo>
                  <a:pt x="2438400" y="2279560"/>
                </a:lnTo>
                <a:lnTo>
                  <a:pt x="0" y="227956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10648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DBF13733-D451-4469-9077-65AC63945201}"/>
              </a:ext>
            </a:extLst>
          </p:cNvPr>
          <p:cNvSpPr>
            <a:spLocks noGrp="1"/>
          </p:cNvSpPr>
          <p:nvPr>
            <p:ph type="pic" sz="quarter" idx="20"/>
          </p:nvPr>
        </p:nvSpPr>
        <p:spPr>
          <a:xfrm>
            <a:off x="7983925" y="4334127"/>
            <a:ext cx="3626609" cy="1955409"/>
          </a:xfrm>
          <a:custGeom>
            <a:avLst/>
            <a:gdLst>
              <a:gd name="connsiteX0" fmla="*/ 0 w 3626609"/>
              <a:gd name="connsiteY0" fmla="*/ 0 h 1955409"/>
              <a:gd name="connsiteX1" fmla="*/ 3626609 w 3626609"/>
              <a:gd name="connsiteY1" fmla="*/ 0 h 1955409"/>
              <a:gd name="connsiteX2" fmla="*/ 3626609 w 3626609"/>
              <a:gd name="connsiteY2" fmla="*/ 1955409 h 1955409"/>
              <a:gd name="connsiteX3" fmla="*/ 0 w 3626609"/>
              <a:gd name="connsiteY3" fmla="*/ 1955409 h 1955409"/>
            </a:gdLst>
            <a:ahLst/>
            <a:cxnLst>
              <a:cxn ang="0">
                <a:pos x="connsiteX0" y="connsiteY0"/>
              </a:cxn>
              <a:cxn ang="0">
                <a:pos x="connsiteX1" y="connsiteY1"/>
              </a:cxn>
              <a:cxn ang="0">
                <a:pos x="connsiteX2" y="connsiteY2"/>
              </a:cxn>
              <a:cxn ang="0">
                <a:pos x="connsiteX3" y="connsiteY3"/>
              </a:cxn>
            </a:cxnLst>
            <a:rect l="l" t="t" r="r" b="b"/>
            <a:pathLst>
              <a:path w="3626609" h="1955409">
                <a:moveTo>
                  <a:pt x="0" y="0"/>
                </a:moveTo>
                <a:lnTo>
                  <a:pt x="3626609" y="0"/>
                </a:lnTo>
                <a:lnTo>
                  <a:pt x="3626609" y="1955409"/>
                </a:lnTo>
                <a:lnTo>
                  <a:pt x="0" y="1955409"/>
                </a:lnTo>
                <a:close/>
              </a:path>
            </a:pathLst>
          </a:custGeom>
        </p:spPr>
        <p:txBody>
          <a:bodyPr wrap="square">
            <a:noAutofit/>
          </a:bodyPr>
          <a:lstStyle>
            <a:lvl1pPr marL="0" indent="0">
              <a:buNone/>
              <a:defRPr sz="1200">
                <a:latin typeface="+mj-lt"/>
              </a:defRPr>
            </a:lvl1pPr>
          </a:lstStyle>
          <a:p>
            <a:endParaRPr lang="en-ID"/>
          </a:p>
        </p:txBody>
      </p:sp>
      <p:sp>
        <p:nvSpPr>
          <p:cNvPr id="17" name="Picture Placeholder 16">
            <a:extLst>
              <a:ext uri="{FF2B5EF4-FFF2-40B4-BE49-F238E27FC236}">
                <a16:creationId xmlns:a16="http://schemas.microsoft.com/office/drawing/2014/main" xmlns="" id="{9BC22216-603B-4F0A-AF35-3BB8705A728C}"/>
              </a:ext>
            </a:extLst>
          </p:cNvPr>
          <p:cNvSpPr>
            <a:spLocks noGrp="1"/>
          </p:cNvSpPr>
          <p:nvPr>
            <p:ph type="pic" sz="quarter" idx="21"/>
          </p:nvPr>
        </p:nvSpPr>
        <p:spPr>
          <a:xfrm>
            <a:off x="4282694" y="4334127"/>
            <a:ext cx="3626608" cy="1955409"/>
          </a:xfrm>
          <a:custGeom>
            <a:avLst/>
            <a:gdLst>
              <a:gd name="connsiteX0" fmla="*/ 0 w 3626608"/>
              <a:gd name="connsiteY0" fmla="*/ 0 h 1955409"/>
              <a:gd name="connsiteX1" fmla="*/ 3626608 w 3626608"/>
              <a:gd name="connsiteY1" fmla="*/ 0 h 1955409"/>
              <a:gd name="connsiteX2" fmla="*/ 3626608 w 3626608"/>
              <a:gd name="connsiteY2" fmla="*/ 1955409 h 1955409"/>
              <a:gd name="connsiteX3" fmla="*/ 0 w 3626608"/>
              <a:gd name="connsiteY3" fmla="*/ 1955409 h 1955409"/>
            </a:gdLst>
            <a:ahLst/>
            <a:cxnLst>
              <a:cxn ang="0">
                <a:pos x="connsiteX0" y="connsiteY0"/>
              </a:cxn>
              <a:cxn ang="0">
                <a:pos x="connsiteX1" y="connsiteY1"/>
              </a:cxn>
              <a:cxn ang="0">
                <a:pos x="connsiteX2" y="connsiteY2"/>
              </a:cxn>
              <a:cxn ang="0">
                <a:pos x="connsiteX3" y="connsiteY3"/>
              </a:cxn>
            </a:cxnLst>
            <a:rect l="l" t="t" r="r" b="b"/>
            <a:pathLst>
              <a:path w="3626608" h="1955409">
                <a:moveTo>
                  <a:pt x="0" y="0"/>
                </a:moveTo>
                <a:lnTo>
                  <a:pt x="3626608" y="0"/>
                </a:lnTo>
                <a:lnTo>
                  <a:pt x="3626608" y="1955409"/>
                </a:lnTo>
                <a:lnTo>
                  <a:pt x="0" y="1955409"/>
                </a:lnTo>
                <a:close/>
              </a:path>
            </a:pathLst>
          </a:custGeom>
        </p:spPr>
        <p:txBody>
          <a:bodyPr wrap="square">
            <a:noAutofit/>
          </a:bodyPr>
          <a:lstStyle>
            <a:lvl1pPr marL="0" indent="0">
              <a:buNone/>
              <a:defRPr sz="1200">
                <a:latin typeface="+mj-lt"/>
              </a:defRPr>
            </a:lvl1pPr>
          </a:lstStyle>
          <a:p>
            <a:endParaRPr lang="en-ID"/>
          </a:p>
        </p:txBody>
      </p:sp>
      <p:sp>
        <p:nvSpPr>
          <p:cNvPr id="18" name="Picture Placeholder 17">
            <a:extLst>
              <a:ext uri="{FF2B5EF4-FFF2-40B4-BE49-F238E27FC236}">
                <a16:creationId xmlns:a16="http://schemas.microsoft.com/office/drawing/2014/main" xmlns="" id="{CCBC3BC4-E8BE-4BF0-895D-B0F2762B8514}"/>
              </a:ext>
            </a:extLst>
          </p:cNvPr>
          <p:cNvSpPr>
            <a:spLocks noGrp="1"/>
          </p:cNvSpPr>
          <p:nvPr>
            <p:ph type="pic" sz="quarter" idx="22"/>
          </p:nvPr>
        </p:nvSpPr>
        <p:spPr>
          <a:xfrm>
            <a:off x="581461" y="4334127"/>
            <a:ext cx="3626610" cy="1955409"/>
          </a:xfrm>
          <a:custGeom>
            <a:avLst/>
            <a:gdLst>
              <a:gd name="connsiteX0" fmla="*/ 0 w 3626610"/>
              <a:gd name="connsiteY0" fmla="*/ 0 h 1955409"/>
              <a:gd name="connsiteX1" fmla="*/ 3626610 w 3626610"/>
              <a:gd name="connsiteY1" fmla="*/ 0 h 1955409"/>
              <a:gd name="connsiteX2" fmla="*/ 3626610 w 3626610"/>
              <a:gd name="connsiteY2" fmla="*/ 1955409 h 1955409"/>
              <a:gd name="connsiteX3" fmla="*/ 0 w 3626610"/>
              <a:gd name="connsiteY3" fmla="*/ 1955409 h 1955409"/>
            </a:gdLst>
            <a:ahLst/>
            <a:cxnLst>
              <a:cxn ang="0">
                <a:pos x="connsiteX0" y="connsiteY0"/>
              </a:cxn>
              <a:cxn ang="0">
                <a:pos x="connsiteX1" y="connsiteY1"/>
              </a:cxn>
              <a:cxn ang="0">
                <a:pos x="connsiteX2" y="connsiteY2"/>
              </a:cxn>
              <a:cxn ang="0">
                <a:pos x="connsiteX3" y="connsiteY3"/>
              </a:cxn>
            </a:cxnLst>
            <a:rect l="l" t="t" r="r" b="b"/>
            <a:pathLst>
              <a:path w="3626610" h="1955409">
                <a:moveTo>
                  <a:pt x="0" y="0"/>
                </a:moveTo>
                <a:lnTo>
                  <a:pt x="3626610" y="0"/>
                </a:lnTo>
                <a:lnTo>
                  <a:pt x="3626610" y="1955409"/>
                </a:lnTo>
                <a:lnTo>
                  <a:pt x="0" y="1955409"/>
                </a:lnTo>
                <a:close/>
              </a:path>
            </a:pathLst>
          </a:custGeom>
        </p:spPr>
        <p:txBody>
          <a:bodyPr wrap="square">
            <a:noAutofit/>
          </a:bodyPr>
          <a:lstStyle>
            <a:lvl1pPr marL="0" indent="0">
              <a:buNone/>
              <a:defRPr sz="1200">
                <a:latin typeface="+mj-lt"/>
              </a:defRPr>
            </a:lvl1pPr>
          </a:lstStyle>
          <a:p>
            <a:endParaRPr lang="en-ID"/>
          </a:p>
        </p:txBody>
      </p:sp>
      <p:sp>
        <p:nvSpPr>
          <p:cNvPr id="15" name="Picture Placeholder 14">
            <a:extLst>
              <a:ext uri="{FF2B5EF4-FFF2-40B4-BE49-F238E27FC236}">
                <a16:creationId xmlns:a16="http://schemas.microsoft.com/office/drawing/2014/main" xmlns="" id="{B6B069C9-E650-4A20-B442-642BF266FFC3}"/>
              </a:ext>
            </a:extLst>
          </p:cNvPr>
          <p:cNvSpPr>
            <a:spLocks noGrp="1"/>
          </p:cNvSpPr>
          <p:nvPr>
            <p:ph type="pic" sz="quarter" idx="19"/>
          </p:nvPr>
        </p:nvSpPr>
        <p:spPr>
          <a:xfrm>
            <a:off x="7983926" y="2308378"/>
            <a:ext cx="3626609" cy="1955409"/>
          </a:xfrm>
          <a:custGeom>
            <a:avLst/>
            <a:gdLst>
              <a:gd name="connsiteX0" fmla="*/ 0 w 3626609"/>
              <a:gd name="connsiteY0" fmla="*/ 0 h 1955409"/>
              <a:gd name="connsiteX1" fmla="*/ 3626609 w 3626609"/>
              <a:gd name="connsiteY1" fmla="*/ 0 h 1955409"/>
              <a:gd name="connsiteX2" fmla="*/ 3626609 w 3626609"/>
              <a:gd name="connsiteY2" fmla="*/ 1955409 h 1955409"/>
              <a:gd name="connsiteX3" fmla="*/ 0 w 3626609"/>
              <a:gd name="connsiteY3" fmla="*/ 1955409 h 1955409"/>
            </a:gdLst>
            <a:ahLst/>
            <a:cxnLst>
              <a:cxn ang="0">
                <a:pos x="connsiteX0" y="connsiteY0"/>
              </a:cxn>
              <a:cxn ang="0">
                <a:pos x="connsiteX1" y="connsiteY1"/>
              </a:cxn>
              <a:cxn ang="0">
                <a:pos x="connsiteX2" y="connsiteY2"/>
              </a:cxn>
              <a:cxn ang="0">
                <a:pos x="connsiteX3" y="connsiteY3"/>
              </a:cxn>
            </a:cxnLst>
            <a:rect l="l" t="t" r="r" b="b"/>
            <a:pathLst>
              <a:path w="3626609" h="1955409">
                <a:moveTo>
                  <a:pt x="0" y="0"/>
                </a:moveTo>
                <a:lnTo>
                  <a:pt x="3626609" y="0"/>
                </a:lnTo>
                <a:lnTo>
                  <a:pt x="3626609" y="1955409"/>
                </a:lnTo>
                <a:lnTo>
                  <a:pt x="0" y="1955409"/>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04466B02-1F58-4F50-8E92-68B5E3183A3B}"/>
              </a:ext>
            </a:extLst>
          </p:cNvPr>
          <p:cNvSpPr>
            <a:spLocks noGrp="1"/>
          </p:cNvSpPr>
          <p:nvPr>
            <p:ph type="pic" sz="quarter" idx="18"/>
          </p:nvPr>
        </p:nvSpPr>
        <p:spPr>
          <a:xfrm>
            <a:off x="4282695" y="2308378"/>
            <a:ext cx="3626608" cy="1955409"/>
          </a:xfrm>
          <a:custGeom>
            <a:avLst/>
            <a:gdLst>
              <a:gd name="connsiteX0" fmla="*/ 0 w 3626608"/>
              <a:gd name="connsiteY0" fmla="*/ 0 h 1955409"/>
              <a:gd name="connsiteX1" fmla="*/ 3626608 w 3626608"/>
              <a:gd name="connsiteY1" fmla="*/ 0 h 1955409"/>
              <a:gd name="connsiteX2" fmla="*/ 3626608 w 3626608"/>
              <a:gd name="connsiteY2" fmla="*/ 1955409 h 1955409"/>
              <a:gd name="connsiteX3" fmla="*/ 0 w 3626608"/>
              <a:gd name="connsiteY3" fmla="*/ 1955409 h 1955409"/>
            </a:gdLst>
            <a:ahLst/>
            <a:cxnLst>
              <a:cxn ang="0">
                <a:pos x="connsiteX0" y="connsiteY0"/>
              </a:cxn>
              <a:cxn ang="0">
                <a:pos x="connsiteX1" y="connsiteY1"/>
              </a:cxn>
              <a:cxn ang="0">
                <a:pos x="connsiteX2" y="connsiteY2"/>
              </a:cxn>
              <a:cxn ang="0">
                <a:pos x="connsiteX3" y="connsiteY3"/>
              </a:cxn>
            </a:cxnLst>
            <a:rect l="l" t="t" r="r" b="b"/>
            <a:pathLst>
              <a:path w="3626608" h="1955409">
                <a:moveTo>
                  <a:pt x="0" y="0"/>
                </a:moveTo>
                <a:lnTo>
                  <a:pt x="3626608" y="0"/>
                </a:lnTo>
                <a:lnTo>
                  <a:pt x="3626608" y="1955409"/>
                </a:lnTo>
                <a:lnTo>
                  <a:pt x="0" y="1955409"/>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0DE32B07-E33F-45B6-AA96-C9E80559301F}"/>
              </a:ext>
            </a:extLst>
          </p:cNvPr>
          <p:cNvSpPr>
            <a:spLocks noGrp="1"/>
          </p:cNvSpPr>
          <p:nvPr>
            <p:ph type="pic" sz="quarter" idx="17"/>
          </p:nvPr>
        </p:nvSpPr>
        <p:spPr>
          <a:xfrm>
            <a:off x="581462" y="2308378"/>
            <a:ext cx="3626610" cy="1955409"/>
          </a:xfrm>
          <a:custGeom>
            <a:avLst/>
            <a:gdLst>
              <a:gd name="connsiteX0" fmla="*/ 0 w 3626610"/>
              <a:gd name="connsiteY0" fmla="*/ 0 h 1955409"/>
              <a:gd name="connsiteX1" fmla="*/ 3626610 w 3626610"/>
              <a:gd name="connsiteY1" fmla="*/ 0 h 1955409"/>
              <a:gd name="connsiteX2" fmla="*/ 3626610 w 3626610"/>
              <a:gd name="connsiteY2" fmla="*/ 1955409 h 1955409"/>
              <a:gd name="connsiteX3" fmla="*/ 0 w 3626610"/>
              <a:gd name="connsiteY3" fmla="*/ 1955409 h 1955409"/>
            </a:gdLst>
            <a:ahLst/>
            <a:cxnLst>
              <a:cxn ang="0">
                <a:pos x="connsiteX0" y="connsiteY0"/>
              </a:cxn>
              <a:cxn ang="0">
                <a:pos x="connsiteX1" y="connsiteY1"/>
              </a:cxn>
              <a:cxn ang="0">
                <a:pos x="connsiteX2" y="connsiteY2"/>
              </a:cxn>
              <a:cxn ang="0">
                <a:pos x="connsiteX3" y="connsiteY3"/>
              </a:cxn>
            </a:cxnLst>
            <a:rect l="l" t="t" r="r" b="b"/>
            <a:pathLst>
              <a:path w="3626610" h="1955409">
                <a:moveTo>
                  <a:pt x="0" y="0"/>
                </a:moveTo>
                <a:lnTo>
                  <a:pt x="3626610" y="0"/>
                </a:lnTo>
                <a:lnTo>
                  <a:pt x="3626610" y="1955409"/>
                </a:lnTo>
                <a:lnTo>
                  <a:pt x="0" y="1955409"/>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87233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E31224D2-0B5A-4D3E-9E6C-EC36FF9B268E}"/>
              </a:ext>
            </a:extLst>
          </p:cNvPr>
          <p:cNvSpPr>
            <a:spLocks noGrp="1"/>
          </p:cNvSpPr>
          <p:nvPr>
            <p:ph type="pic" sz="quarter" idx="20"/>
          </p:nvPr>
        </p:nvSpPr>
        <p:spPr>
          <a:xfrm>
            <a:off x="6165318" y="2204359"/>
            <a:ext cx="2636538" cy="4389623"/>
          </a:xfrm>
          <a:custGeom>
            <a:avLst/>
            <a:gdLst>
              <a:gd name="connsiteX0" fmla="*/ 0 w 2636538"/>
              <a:gd name="connsiteY0" fmla="*/ 0 h 4389623"/>
              <a:gd name="connsiteX1" fmla="*/ 2636538 w 2636538"/>
              <a:gd name="connsiteY1" fmla="*/ 0 h 4389623"/>
              <a:gd name="connsiteX2" fmla="*/ 2636538 w 2636538"/>
              <a:gd name="connsiteY2" fmla="*/ 4389623 h 4389623"/>
              <a:gd name="connsiteX3" fmla="*/ 0 w 2636538"/>
              <a:gd name="connsiteY3" fmla="*/ 4389623 h 4389623"/>
            </a:gdLst>
            <a:ahLst/>
            <a:cxnLst>
              <a:cxn ang="0">
                <a:pos x="connsiteX0" y="connsiteY0"/>
              </a:cxn>
              <a:cxn ang="0">
                <a:pos x="connsiteX1" y="connsiteY1"/>
              </a:cxn>
              <a:cxn ang="0">
                <a:pos x="connsiteX2" y="connsiteY2"/>
              </a:cxn>
              <a:cxn ang="0">
                <a:pos x="connsiteX3" y="connsiteY3"/>
              </a:cxn>
            </a:cxnLst>
            <a:rect l="l" t="t" r="r" b="b"/>
            <a:pathLst>
              <a:path w="2636538" h="4389623">
                <a:moveTo>
                  <a:pt x="0" y="0"/>
                </a:moveTo>
                <a:lnTo>
                  <a:pt x="2636538" y="0"/>
                </a:lnTo>
                <a:lnTo>
                  <a:pt x="2636538" y="4389623"/>
                </a:lnTo>
                <a:lnTo>
                  <a:pt x="0" y="4389623"/>
                </a:lnTo>
                <a:close/>
              </a:path>
            </a:pathLst>
          </a:custGeom>
        </p:spPr>
        <p:txBody>
          <a:bodyPr wrap="square">
            <a:noAutofit/>
          </a:bodyPr>
          <a:lstStyle>
            <a:lvl1pPr marL="0" indent="0">
              <a:buNone/>
              <a:defRPr sz="1200">
                <a:latin typeface="+mj-lt"/>
              </a:defRPr>
            </a:lvl1pPr>
          </a:lstStyle>
          <a:p>
            <a:endParaRPr lang="en-ID"/>
          </a:p>
        </p:txBody>
      </p:sp>
      <p:sp>
        <p:nvSpPr>
          <p:cNvPr id="14" name="Picture Placeholder 13">
            <a:extLst>
              <a:ext uri="{FF2B5EF4-FFF2-40B4-BE49-F238E27FC236}">
                <a16:creationId xmlns:a16="http://schemas.microsoft.com/office/drawing/2014/main" xmlns="" id="{C4873F45-137A-4E65-9D8E-6E308AAADCD8}"/>
              </a:ext>
            </a:extLst>
          </p:cNvPr>
          <p:cNvSpPr>
            <a:spLocks noGrp="1"/>
          </p:cNvSpPr>
          <p:nvPr>
            <p:ph type="pic" sz="quarter" idx="19"/>
          </p:nvPr>
        </p:nvSpPr>
        <p:spPr>
          <a:xfrm>
            <a:off x="8940495" y="2204360"/>
            <a:ext cx="2636538" cy="4389623"/>
          </a:xfrm>
          <a:custGeom>
            <a:avLst/>
            <a:gdLst>
              <a:gd name="connsiteX0" fmla="*/ 0 w 2636538"/>
              <a:gd name="connsiteY0" fmla="*/ 0 h 4389623"/>
              <a:gd name="connsiteX1" fmla="*/ 2636538 w 2636538"/>
              <a:gd name="connsiteY1" fmla="*/ 0 h 4389623"/>
              <a:gd name="connsiteX2" fmla="*/ 2636538 w 2636538"/>
              <a:gd name="connsiteY2" fmla="*/ 4389623 h 4389623"/>
              <a:gd name="connsiteX3" fmla="*/ 0 w 2636538"/>
              <a:gd name="connsiteY3" fmla="*/ 4389623 h 4389623"/>
            </a:gdLst>
            <a:ahLst/>
            <a:cxnLst>
              <a:cxn ang="0">
                <a:pos x="connsiteX0" y="connsiteY0"/>
              </a:cxn>
              <a:cxn ang="0">
                <a:pos x="connsiteX1" y="connsiteY1"/>
              </a:cxn>
              <a:cxn ang="0">
                <a:pos x="connsiteX2" y="connsiteY2"/>
              </a:cxn>
              <a:cxn ang="0">
                <a:pos x="connsiteX3" y="connsiteY3"/>
              </a:cxn>
            </a:cxnLst>
            <a:rect l="l" t="t" r="r" b="b"/>
            <a:pathLst>
              <a:path w="2636538" h="4389623">
                <a:moveTo>
                  <a:pt x="0" y="0"/>
                </a:moveTo>
                <a:lnTo>
                  <a:pt x="2636538" y="0"/>
                </a:lnTo>
                <a:lnTo>
                  <a:pt x="2636538" y="4389623"/>
                </a:lnTo>
                <a:lnTo>
                  <a:pt x="0" y="4389623"/>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69F6C8F1-78AC-4316-B8CC-AB9161864DA9}"/>
              </a:ext>
            </a:extLst>
          </p:cNvPr>
          <p:cNvSpPr>
            <a:spLocks noGrp="1"/>
          </p:cNvSpPr>
          <p:nvPr>
            <p:ph type="pic" sz="quarter" idx="18"/>
          </p:nvPr>
        </p:nvSpPr>
        <p:spPr>
          <a:xfrm>
            <a:off x="3390140" y="2204363"/>
            <a:ext cx="2636538" cy="4389623"/>
          </a:xfrm>
          <a:custGeom>
            <a:avLst/>
            <a:gdLst>
              <a:gd name="connsiteX0" fmla="*/ 0 w 2636538"/>
              <a:gd name="connsiteY0" fmla="*/ 0 h 4389623"/>
              <a:gd name="connsiteX1" fmla="*/ 2636538 w 2636538"/>
              <a:gd name="connsiteY1" fmla="*/ 0 h 4389623"/>
              <a:gd name="connsiteX2" fmla="*/ 2636538 w 2636538"/>
              <a:gd name="connsiteY2" fmla="*/ 4389623 h 4389623"/>
              <a:gd name="connsiteX3" fmla="*/ 0 w 2636538"/>
              <a:gd name="connsiteY3" fmla="*/ 4389623 h 4389623"/>
            </a:gdLst>
            <a:ahLst/>
            <a:cxnLst>
              <a:cxn ang="0">
                <a:pos x="connsiteX0" y="connsiteY0"/>
              </a:cxn>
              <a:cxn ang="0">
                <a:pos x="connsiteX1" y="connsiteY1"/>
              </a:cxn>
              <a:cxn ang="0">
                <a:pos x="connsiteX2" y="connsiteY2"/>
              </a:cxn>
              <a:cxn ang="0">
                <a:pos x="connsiteX3" y="connsiteY3"/>
              </a:cxn>
            </a:cxnLst>
            <a:rect l="l" t="t" r="r" b="b"/>
            <a:pathLst>
              <a:path w="2636538" h="4389623">
                <a:moveTo>
                  <a:pt x="0" y="0"/>
                </a:moveTo>
                <a:lnTo>
                  <a:pt x="2636538" y="0"/>
                </a:lnTo>
                <a:lnTo>
                  <a:pt x="2636538" y="4389623"/>
                </a:lnTo>
                <a:lnTo>
                  <a:pt x="0" y="4389623"/>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894A3589-7301-4D36-829F-2FA944FBD734}"/>
              </a:ext>
            </a:extLst>
          </p:cNvPr>
          <p:cNvSpPr>
            <a:spLocks noGrp="1"/>
          </p:cNvSpPr>
          <p:nvPr>
            <p:ph type="pic" sz="quarter" idx="17"/>
          </p:nvPr>
        </p:nvSpPr>
        <p:spPr>
          <a:xfrm>
            <a:off x="614962" y="2204363"/>
            <a:ext cx="2636538" cy="4389623"/>
          </a:xfrm>
          <a:custGeom>
            <a:avLst/>
            <a:gdLst>
              <a:gd name="connsiteX0" fmla="*/ 0 w 2636538"/>
              <a:gd name="connsiteY0" fmla="*/ 0 h 4389623"/>
              <a:gd name="connsiteX1" fmla="*/ 2636538 w 2636538"/>
              <a:gd name="connsiteY1" fmla="*/ 0 h 4389623"/>
              <a:gd name="connsiteX2" fmla="*/ 2636538 w 2636538"/>
              <a:gd name="connsiteY2" fmla="*/ 4389623 h 4389623"/>
              <a:gd name="connsiteX3" fmla="*/ 0 w 2636538"/>
              <a:gd name="connsiteY3" fmla="*/ 4389623 h 4389623"/>
            </a:gdLst>
            <a:ahLst/>
            <a:cxnLst>
              <a:cxn ang="0">
                <a:pos x="connsiteX0" y="connsiteY0"/>
              </a:cxn>
              <a:cxn ang="0">
                <a:pos x="connsiteX1" y="connsiteY1"/>
              </a:cxn>
              <a:cxn ang="0">
                <a:pos x="connsiteX2" y="connsiteY2"/>
              </a:cxn>
              <a:cxn ang="0">
                <a:pos x="connsiteX3" y="connsiteY3"/>
              </a:cxn>
            </a:cxnLst>
            <a:rect l="l" t="t" r="r" b="b"/>
            <a:pathLst>
              <a:path w="2636538" h="4389623">
                <a:moveTo>
                  <a:pt x="0" y="0"/>
                </a:moveTo>
                <a:lnTo>
                  <a:pt x="2636538" y="0"/>
                </a:lnTo>
                <a:lnTo>
                  <a:pt x="2636538" y="4389623"/>
                </a:lnTo>
                <a:lnTo>
                  <a:pt x="0" y="4389623"/>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416491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4815E595-3B50-4D5C-A72A-8CA651A14440}"/>
              </a:ext>
            </a:extLst>
          </p:cNvPr>
          <p:cNvSpPr>
            <a:spLocks noGrp="1"/>
          </p:cNvSpPr>
          <p:nvPr>
            <p:ph type="pic" sz="quarter" idx="20"/>
          </p:nvPr>
        </p:nvSpPr>
        <p:spPr>
          <a:xfrm>
            <a:off x="6234947" y="2308378"/>
            <a:ext cx="2372800" cy="2353774"/>
          </a:xfrm>
          <a:custGeom>
            <a:avLst/>
            <a:gdLst>
              <a:gd name="connsiteX0" fmla="*/ 0 w 2372800"/>
              <a:gd name="connsiteY0" fmla="*/ 0 h 2353774"/>
              <a:gd name="connsiteX1" fmla="*/ 2372800 w 2372800"/>
              <a:gd name="connsiteY1" fmla="*/ 0 h 2353774"/>
              <a:gd name="connsiteX2" fmla="*/ 2372800 w 2372800"/>
              <a:gd name="connsiteY2" fmla="*/ 2353774 h 2353774"/>
              <a:gd name="connsiteX3" fmla="*/ 1523268 w 2372800"/>
              <a:gd name="connsiteY3" fmla="*/ 2353774 h 2353774"/>
              <a:gd name="connsiteX4" fmla="*/ 1186400 w 2372800"/>
              <a:gd name="connsiteY4" fmla="*/ 2016906 h 2353774"/>
              <a:gd name="connsiteX5" fmla="*/ 849532 w 2372800"/>
              <a:gd name="connsiteY5" fmla="*/ 2353774 h 2353774"/>
              <a:gd name="connsiteX6" fmla="*/ 0 w 2372800"/>
              <a:gd name="connsiteY6" fmla="*/ 2353774 h 23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800" h="2353774">
                <a:moveTo>
                  <a:pt x="0" y="0"/>
                </a:moveTo>
                <a:lnTo>
                  <a:pt x="2372800" y="0"/>
                </a:lnTo>
                <a:lnTo>
                  <a:pt x="2372800" y="2353774"/>
                </a:lnTo>
                <a:lnTo>
                  <a:pt x="1523268" y="2353774"/>
                </a:lnTo>
                <a:cubicBezTo>
                  <a:pt x="1523268" y="2167727"/>
                  <a:pt x="1372447" y="2016906"/>
                  <a:pt x="1186400" y="2016906"/>
                </a:cubicBezTo>
                <a:cubicBezTo>
                  <a:pt x="1000353" y="2016906"/>
                  <a:pt x="849532" y="2167727"/>
                  <a:pt x="849532" y="2353774"/>
                </a:cubicBezTo>
                <a:lnTo>
                  <a:pt x="0" y="2353774"/>
                </a:lnTo>
                <a:close/>
              </a:path>
            </a:pathLst>
          </a:custGeom>
        </p:spPr>
        <p:txBody>
          <a:bodyPr wrap="square">
            <a:noAutofit/>
          </a:bodyPr>
          <a:lstStyle>
            <a:lvl1pPr marL="0" indent="0">
              <a:buNone/>
              <a:defRPr sz="1200">
                <a:latin typeface="+mj-lt"/>
              </a:defRPr>
            </a:lvl1pPr>
          </a:lstStyle>
          <a:p>
            <a:endParaRPr lang="en-ID"/>
          </a:p>
        </p:txBody>
      </p:sp>
      <p:sp>
        <p:nvSpPr>
          <p:cNvPr id="17" name="Picture Placeholder 16">
            <a:extLst>
              <a:ext uri="{FF2B5EF4-FFF2-40B4-BE49-F238E27FC236}">
                <a16:creationId xmlns:a16="http://schemas.microsoft.com/office/drawing/2014/main" xmlns="" id="{4D2D097F-54BC-4BB9-86C0-864A057118BE}"/>
              </a:ext>
            </a:extLst>
          </p:cNvPr>
          <p:cNvSpPr>
            <a:spLocks noGrp="1"/>
          </p:cNvSpPr>
          <p:nvPr>
            <p:ph type="pic" sz="quarter" idx="19"/>
          </p:nvPr>
        </p:nvSpPr>
        <p:spPr>
          <a:xfrm>
            <a:off x="8885647" y="2308378"/>
            <a:ext cx="2372800" cy="2353774"/>
          </a:xfrm>
          <a:custGeom>
            <a:avLst/>
            <a:gdLst>
              <a:gd name="connsiteX0" fmla="*/ 0 w 2372800"/>
              <a:gd name="connsiteY0" fmla="*/ 0 h 2353774"/>
              <a:gd name="connsiteX1" fmla="*/ 2372800 w 2372800"/>
              <a:gd name="connsiteY1" fmla="*/ 0 h 2353774"/>
              <a:gd name="connsiteX2" fmla="*/ 2372800 w 2372800"/>
              <a:gd name="connsiteY2" fmla="*/ 2353774 h 2353774"/>
              <a:gd name="connsiteX3" fmla="*/ 1523268 w 2372800"/>
              <a:gd name="connsiteY3" fmla="*/ 2353774 h 2353774"/>
              <a:gd name="connsiteX4" fmla="*/ 1186400 w 2372800"/>
              <a:gd name="connsiteY4" fmla="*/ 2016906 h 2353774"/>
              <a:gd name="connsiteX5" fmla="*/ 849532 w 2372800"/>
              <a:gd name="connsiteY5" fmla="*/ 2353774 h 2353774"/>
              <a:gd name="connsiteX6" fmla="*/ 0 w 2372800"/>
              <a:gd name="connsiteY6" fmla="*/ 2353774 h 23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800" h="2353774">
                <a:moveTo>
                  <a:pt x="0" y="0"/>
                </a:moveTo>
                <a:lnTo>
                  <a:pt x="2372800" y="0"/>
                </a:lnTo>
                <a:lnTo>
                  <a:pt x="2372800" y="2353774"/>
                </a:lnTo>
                <a:lnTo>
                  <a:pt x="1523268" y="2353774"/>
                </a:lnTo>
                <a:cubicBezTo>
                  <a:pt x="1523268" y="2167727"/>
                  <a:pt x="1372447" y="2016906"/>
                  <a:pt x="1186400" y="2016906"/>
                </a:cubicBezTo>
                <a:cubicBezTo>
                  <a:pt x="1000353" y="2016906"/>
                  <a:pt x="849532" y="2167727"/>
                  <a:pt x="849532" y="2353774"/>
                </a:cubicBezTo>
                <a:lnTo>
                  <a:pt x="0" y="2353774"/>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323CA3D3-FB6D-4D4F-892A-8265F0C8FD9C}"/>
              </a:ext>
            </a:extLst>
          </p:cNvPr>
          <p:cNvSpPr>
            <a:spLocks noGrp="1"/>
          </p:cNvSpPr>
          <p:nvPr>
            <p:ph type="pic" sz="quarter" idx="18"/>
          </p:nvPr>
        </p:nvSpPr>
        <p:spPr>
          <a:xfrm>
            <a:off x="3584247" y="2308378"/>
            <a:ext cx="2372800" cy="2353774"/>
          </a:xfrm>
          <a:custGeom>
            <a:avLst/>
            <a:gdLst>
              <a:gd name="connsiteX0" fmla="*/ 0 w 2372800"/>
              <a:gd name="connsiteY0" fmla="*/ 0 h 2353774"/>
              <a:gd name="connsiteX1" fmla="*/ 2372800 w 2372800"/>
              <a:gd name="connsiteY1" fmla="*/ 0 h 2353774"/>
              <a:gd name="connsiteX2" fmla="*/ 2372800 w 2372800"/>
              <a:gd name="connsiteY2" fmla="*/ 2353774 h 2353774"/>
              <a:gd name="connsiteX3" fmla="*/ 1523268 w 2372800"/>
              <a:gd name="connsiteY3" fmla="*/ 2353774 h 2353774"/>
              <a:gd name="connsiteX4" fmla="*/ 1186400 w 2372800"/>
              <a:gd name="connsiteY4" fmla="*/ 2016906 h 2353774"/>
              <a:gd name="connsiteX5" fmla="*/ 849532 w 2372800"/>
              <a:gd name="connsiteY5" fmla="*/ 2353774 h 2353774"/>
              <a:gd name="connsiteX6" fmla="*/ 0 w 2372800"/>
              <a:gd name="connsiteY6" fmla="*/ 2353774 h 23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800" h="2353774">
                <a:moveTo>
                  <a:pt x="0" y="0"/>
                </a:moveTo>
                <a:lnTo>
                  <a:pt x="2372800" y="0"/>
                </a:lnTo>
                <a:lnTo>
                  <a:pt x="2372800" y="2353774"/>
                </a:lnTo>
                <a:lnTo>
                  <a:pt x="1523268" y="2353774"/>
                </a:lnTo>
                <a:cubicBezTo>
                  <a:pt x="1523268" y="2167727"/>
                  <a:pt x="1372447" y="2016906"/>
                  <a:pt x="1186400" y="2016906"/>
                </a:cubicBezTo>
                <a:cubicBezTo>
                  <a:pt x="1000353" y="2016906"/>
                  <a:pt x="849532" y="2167727"/>
                  <a:pt x="849532" y="2353774"/>
                </a:cubicBezTo>
                <a:lnTo>
                  <a:pt x="0" y="2353774"/>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7C65C031-0ED2-4265-94CA-893BC2680DFD}"/>
              </a:ext>
            </a:extLst>
          </p:cNvPr>
          <p:cNvSpPr>
            <a:spLocks noGrp="1"/>
          </p:cNvSpPr>
          <p:nvPr>
            <p:ph type="pic" sz="quarter" idx="17"/>
          </p:nvPr>
        </p:nvSpPr>
        <p:spPr>
          <a:xfrm>
            <a:off x="933547" y="2308378"/>
            <a:ext cx="2372800" cy="2353774"/>
          </a:xfrm>
          <a:custGeom>
            <a:avLst/>
            <a:gdLst>
              <a:gd name="connsiteX0" fmla="*/ 0 w 2372800"/>
              <a:gd name="connsiteY0" fmla="*/ 0 h 2353774"/>
              <a:gd name="connsiteX1" fmla="*/ 2372800 w 2372800"/>
              <a:gd name="connsiteY1" fmla="*/ 0 h 2353774"/>
              <a:gd name="connsiteX2" fmla="*/ 2372800 w 2372800"/>
              <a:gd name="connsiteY2" fmla="*/ 2353774 h 2353774"/>
              <a:gd name="connsiteX3" fmla="*/ 1523268 w 2372800"/>
              <a:gd name="connsiteY3" fmla="*/ 2353774 h 2353774"/>
              <a:gd name="connsiteX4" fmla="*/ 1186400 w 2372800"/>
              <a:gd name="connsiteY4" fmla="*/ 2016906 h 2353774"/>
              <a:gd name="connsiteX5" fmla="*/ 849532 w 2372800"/>
              <a:gd name="connsiteY5" fmla="*/ 2353774 h 2353774"/>
              <a:gd name="connsiteX6" fmla="*/ 0 w 2372800"/>
              <a:gd name="connsiteY6" fmla="*/ 2353774 h 23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800" h="2353774">
                <a:moveTo>
                  <a:pt x="0" y="0"/>
                </a:moveTo>
                <a:lnTo>
                  <a:pt x="2372800" y="0"/>
                </a:lnTo>
                <a:lnTo>
                  <a:pt x="2372800" y="2353774"/>
                </a:lnTo>
                <a:lnTo>
                  <a:pt x="1523268" y="2353774"/>
                </a:lnTo>
                <a:cubicBezTo>
                  <a:pt x="1523268" y="2167727"/>
                  <a:pt x="1372447" y="2016906"/>
                  <a:pt x="1186400" y="2016906"/>
                </a:cubicBezTo>
                <a:cubicBezTo>
                  <a:pt x="1000353" y="2016906"/>
                  <a:pt x="849532" y="2167727"/>
                  <a:pt x="849532" y="2353774"/>
                </a:cubicBezTo>
                <a:lnTo>
                  <a:pt x="0" y="235377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42648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77A7EA82-9B8B-436C-93B6-0C674292ED14}"/>
              </a:ext>
            </a:extLst>
          </p:cNvPr>
          <p:cNvSpPr>
            <a:spLocks noGrp="1"/>
          </p:cNvSpPr>
          <p:nvPr>
            <p:ph type="pic" sz="quarter" idx="11"/>
          </p:nvPr>
        </p:nvSpPr>
        <p:spPr>
          <a:xfrm>
            <a:off x="4528558" y="1198604"/>
            <a:ext cx="3134884" cy="1890583"/>
          </a:xfrm>
          <a:custGeom>
            <a:avLst/>
            <a:gdLst>
              <a:gd name="connsiteX0" fmla="*/ 188302 w 3134884"/>
              <a:gd name="connsiteY0" fmla="*/ 0 h 1890583"/>
              <a:gd name="connsiteX1" fmla="*/ 2946582 w 3134884"/>
              <a:gd name="connsiteY1" fmla="*/ 0 h 1890583"/>
              <a:gd name="connsiteX2" fmla="*/ 3134884 w 3134884"/>
              <a:gd name="connsiteY2" fmla="*/ 188302 h 1890583"/>
              <a:gd name="connsiteX3" fmla="*/ 3134884 w 3134884"/>
              <a:gd name="connsiteY3" fmla="*/ 1702281 h 1890583"/>
              <a:gd name="connsiteX4" fmla="*/ 2946582 w 3134884"/>
              <a:gd name="connsiteY4" fmla="*/ 1890583 h 1890583"/>
              <a:gd name="connsiteX5" fmla="*/ 188302 w 3134884"/>
              <a:gd name="connsiteY5" fmla="*/ 1890583 h 1890583"/>
              <a:gd name="connsiteX6" fmla="*/ 0 w 3134884"/>
              <a:gd name="connsiteY6" fmla="*/ 1702281 h 1890583"/>
              <a:gd name="connsiteX7" fmla="*/ 0 w 3134884"/>
              <a:gd name="connsiteY7" fmla="*/ 188302 h 1890583"/>
              <a:gd name="connsiteX8" fmla="*/ 188302 w 3134884"/>
              <a:gd name="connsiteY8" fmla="*/ 0 h 189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4" h="1890583">
                <a:moveTo>
                  <a:pt x="188302" y="0"/>
                </a:moveTo>
                <a:lnTo>
                  <a:pt x="2946582" y="0"/>
                </a:lnTo>
                <a:cubicBezTo>
                  <a:pt x="3050578" y="0"/>
                  <a:pt x="3134884" y="84306"/>
                  <a:pt x="3134884" y="188302"/>
                </a:cubicBezTo>
                <a:lnTo>
                  <a:pt x="3134884" y="1702281"/>
                </a:lnTo>
                <a:cubicBezTo>
                  <a:pt x="3134884" y="1806277"/>
                  <a:pt x="3050578" y="1890583"/>
                  <a:pt x="2946582" y="1890583"/>
                </a:cubicBezTo>
                <a:lnTo>
                  <a:pt x="188302" y="1890583"/>
                </a:lnTo>
                <a:cubicBezTo>
                  <a:pt x="84306" y="1890583"/>
                  <a:pt x="0" y="1806277"/>
                  <a:pt x="0" y="1702281"/>
                </a:cubicBezTo>
                <a:lnTo>
                  <a:pt x="0" y="188302"/>
                </a:lnTo>
                <a:cubicBezTo>
                  <a:pt x="0" y="84306"/>
                  <a:pt x="84306" y="0"/>
                  <a:pt x="188302" y="0"/>
                </a:cubicBez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F6D78F72-9D9C-4903-A29A-CAE369B542D2}"/>
              </a:ext>
            </a:extLst>
          </p:cNvPr>
          <p:cNvSpPr>
            <a:spLocks noGrp="1"/>
          </p:cNvSpPr>
          <p:nvPr>
            <p:ph type="pic" sz="quarter" idx="12"/>
          </p:nvPr>
        </p:nvSpPr>
        <p:spPr>
          <a:xfrm>
            <a:off x="8102082" y="1198603"/>
            <a:ext cx="3134884" cy="1890583"/>
          </a:xfrm>
          <a:custGeom>
            <a:avLst/>
            <a:gdLst>
              <a:gd name="connsiteX0" fmla="*/ 188302 w 3134884"/>
              <a:gd name="connsiteY0" fmla="*/ 0 h 1890583"/>
              <a:gd name="connsiteX1" fmla="*/ 2946582 w 3134884"/>
              <a:gd name="connsiteY1" fmla="*/ 0 h 1890583"/>
              <a:gd name="connsiteX2" fmla="*/ 3134884 w 3134884"/>
              <a:gd name="connsiteY2" fmla="*/ 188302 h 1890583"/>
              <a:gd name="connsiteX3" fmla="*/ 3134884 w 3134884"/>
              <a:gd name="connsiteY3" fmla="*/ 1702281 h 1890583"/>
              <a:gd name="connsiteX4" fmla="*/ 2946582 w 3134884"/>
              <a:gd name="connsiteY4" fmla="*/ 1890583 h 1890583"/>
              <a:gd name="connsiteX5" fmla="*/ 188302 w 3134884"/>
              <a:gd name="connsiteY5" fmla="*/ 1890583 h 1890583"/>
              <a:gd name="connsiteX6" fmla="*/ 0 w 3134884"/>
              <a:gd name="connsiteY6" fmla="*/ 1702281 h 1890583"/>
              <a:gd name="connsiteX7" fmla="*/ 0 w 3134884"/>
              <a:gd name="connsiteY7" fmla="*/ 188302 h 1890583"/>
              <a:gd name="connsiteX8" fmla="*/ 188302 w 3134884"/>
              <a:gd name="connsiteY8" fmla="*/ 0 h 189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4" h="1890583">
                <a:moveTo>
                  <a:pt x="188302" y="0"/>
                </a:moveTo>
                <a:lnTo>
                  <a:pt x="2946582" y="0"/>
                </a:lnTo>
                <a:cubicBezTo>
                  <a:pt x="3050578" y="0"/>
                  <a:pt x="3134884" y="84306"/>
                  <a:pt x="3134884" y="188302"/>
                </a:cubicBezTo>
                <a:lnTo>
                  <a:pt x="3134884" y="1702281"/>
                </a:lnTo>
                <a:cubicBezTo>
                  <a:pt x="3134884" y="1806277"/>
                  <a:pt x="3050578" y="1890583"/>
                  <a:pt x="2946582" y="1890583"/>
                </a:cubicBezTo>
                <a:lnTo>
                  <a:pt x="188302" y="1890583"/>
                </a:lnTo>
                <a:cubicBezTo>
                  <a:pt x="84306" y="1890583"/>
                  <a:pt x="0" y="1806277"/>
                  <a:pt x="0" y="1702281"/>
                </a:cubicBezTo>
                <a:lnTo>
                  <a:pt x="0" y="188302"/>
                </a:lnTo>
                <a:cubicBezTo>
                  <a:pt x="0" y="84306"/>
                  <a:pt x="84306" y="0"/>
                  <a:pt x="188302" y="0"/>
                </a:cubicBez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DB9046D9-CC66-4947-BD89-4C69449F0522}"/>
              </a:ext>
            </a:extLst>
          </p:cNvPr>
          <p:cNvSpPr>
            <a:spLocks noGrp="1"/>
          </p:cNvSpPr>
          <p:nvPr>
            <p:ph type="pic" sz="quarter" idx="10"/>
          </p:nvPr>
        </p:nvSpPr>
        <p:spPr>
          <a:xfrm>
            <a:off x="955034" y="1198605"/>
            <a:ext cx="3134884" cy="1890583"/>
          </a:xfrm>
          <a:custGeom>
            <a:avLst/>
            <a:gdLst>
              <a:gd name="connsiteX0" fmla="*/ 188302 w 3134884"/>
              <a:gd name="connsiteY0" fmla="*/ 0 h 1890583"/>
              <a:gd name="connsiteX1" fmla="*/ 2946582 w 3134884"/>
              <a:gd name="connsiteY1" fmla="*/ 0 h 1890583"/>
              <a:gd name="connsiteX2" fmla="*/ 3134884 w 3134884"/>
              <a:gd name="connsiteY2" fmla="*/ 188302 h 1890583"/>
              <a:gd name="connsiteX3" fmla="*/ 3134884 w 3134884"/>
              <a:gd name="connsiteY3" fmla="*/ 1702281 h 1890583"/>
              <a:gd name="connsiteX4" fmla="*/ 2946582 w 3134884"/>
              <a:gd name="connsiteY4" fmla="*/ 1890583 h 1890583"/>
              <a:gd name="connsiteX5" fmla="*/ 188302 w 3134884"/>
              <a:gd name="connsiteY5" fmla="*/ 1890583 h 1890583"/>
              <a:gd name="connsiteX6" fmla="*/ 0 w 3134884"/>
              <a:gd name="connsiteY6" fmla="*/ 1702281 h 1890583"/>
              <a:gd name="connsiteX7" fmla="*/ 0 w 3134884"/>
              <a:gd name="connsiteY7" fmla="*/ 188302 h 1890583"/>
              <a:gd name="connsiteX8" fmla="*/ 188302 w 3134884"/>
              <a:gd name="connsiteY8" fmla="*/ 0 h 189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4" h="1890583">
                <a:moveTo>
                  <a:pt x="188302" y="0"/>
                </a:moveTo>
                <a:lnTo>
                  <a:pt x="2946582" y="0"/>
                </a:lnTo>
                <a:cubicBezTo>
                  <a:pt x="3050578" y="0"/>
                  <a:pt x="3134884" y="84306"/>
                  <a:pt x="3134884" y="188302"/>
                </a:cubicBezTo>
                <a:lnTo>
                  <a:pt x="3134884" y="1702281"/>
                </a:lnTo>
                <a:cubicBezTo>
                  <a:pt x="3134884" y="1806277"/>
                  <a:pt x="3050578" y="1890583"/>
                  <a:pt x="2946582" y="1890583"/>
                </a:cubicBezTo>
                <a:lnTo>
                  <a:pt x="188302" y="1890583"/>
                </a:lnTo>
                <a:cubicBezTo>
                  <a:pt x="84306" y="1890583"/>
                  <a:pt x="0" y="1806277"/>
                  <a:pt x="0" y="1702281"/>
                </a:cubicBezTo>
                <a:lnTo>
                  <a:pt x="0" y="188302"/>
                </a:lnTo>
                <a:cubicBezTo>
                  <a:pt x="0" y="84306"/>
                  <a:pt x="84306" y="0"/>
                  <a:pt x="188302"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14319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xmlns="" id="{5C6E59EE-2F75-47CF-92D3-0D22F0886CD8}"/>
              </a:ext>
            </a:extLst>
          </p:cNvPr>
          <p:cNvSpPr>
            <a:spLocks noGrp="1"/>
          </p:cNvSpPr>
          <p:nvPr>
            <p:ph type="pic" sz="quarter" idx="23"/>
          </p:nvPr>
        </p:nvSpPr>
        <p:spPr>
          <a:xfrm>
            <a:off x="10548938" y="3810303"/>
            <a:ext cx="1651000" cy="1842819"/>
          </a:xfrm>
          <a:custGeom>
            <a:avLst/>
            <a:gdLst>
              <a:gd name="connsiteX0" fmla="*/ 0 w 1651000"/>
              <a:gd name="connsiteY0" fmla="*/ 0 h 1842819"/>
              <a:gd name="connsiteX1" fmla="*/ 1651000 w 1651000"/>
              <a:gd name="connsiteY1" fmla="*/ 0 h 1842819"/>
              <a:gd name="connsiteX2" fmla="*/ 1651000 w 1651000"/>
              <a:gd name="connsiteY2" fmla="*/ 1842819 h 1842819"/>
              <a:gd name="connsiteX3" fmla="*/ 0 w 1651000"/>
              <a:gd name="connsiteY3" fmla="*/ 1842819 h 1842819"/>
            </a:gdLst>
            <a:ahLst/>
            <a:cxnLst>
              <a:cxn ang="0">
                <a:pos x="connsiteX0" y="connsiteY0"/>
              </a:cxn>
              <a:cxn ang="0">
                <a:pos x="connsiteX1" y="connsiteY1"/>
              </a:cxn>
              <a:cxn ang="0">
                <a:pos x="connsiteX2" y="connsiteY2"/>
              </a:cxn>
              <a:cxn ang="0">
                <a:pos x="connsiteX3" y="connsiteY3"/>
              </a:cxn>
            </a:cxnLst>
            <a:rect l="l" t="t" r="r" b="b"/>
            <a:pathLst>
              <a:path w="1651000" h="1842819">
                <a:moveTo>
                  <a:pt x="0" y="0"/>
                </a:moveTo>
                <a:lnTo>
                  <a:pt x="1651000" y="0"/>
                </a:lnTo>
                <a:lnTo>
                  <a:pt x="1651000" y="1842819"/>
                </a:lnTo>
                <a:lnTo>
                  <a:pt x="0" y="1842819"/>
                </a:lnTo>
                <a:close/>
              </a:path>
            </a:pathLst>
          </a:custGeom>
        </p:spPr>
        <p:txBody>
          <a:bodyPr wrap="square">
            <a:noAutofit/>
          </a:bodyPr>
          <a:lstStyle>
            <a:lvl1pPr marL="0" indent="0">
              <a:buNone/>
              <a:defRPr sz="1200">
                <a:latin typeface="+mj-lt"/>
              </a:defRPr>
            </a:lvl1pPr>
          </a:lstStyle>
          <a:p>
            <a:endParaRPr lang="en-ID"/>
          </a:p>
        </p:txBody>
      </p:sp>
      <p:sp>
        <p:nvSpPr>
          <p:cNvPr id="27" name="Picture Placeholder 26">
            <a:extLst>
              <a:ext uri="{FF2B5EF4-FFF2-40B4-BE49-F238E27FC236}">
                <a16:creationId xmlns:a16="http://schemas.microsoft.com/office/drawing/2014/main" xmlns="" id="{69168DA1-2214-437C-B520-3AABFDCDD432}"/>
              </a:ext>
            </a:extLst>
          </p:cNvPr>
          <p:cNvSpPr>
            <a:spLocks noGrp="1"/>
          </p:cNvSpPr>
          <p:nvPr>
            <p:ph type="pic" sz="quarter" idx="22"/>
          </p:nvPr>
        </p:nvSpPr>
        <p:spPr>
          <a:xfrm>
            <a:off x="8124318" y="3810301"/>
            <a:ext cx="2424621" cy="1842821"/>
          </a:xfrm>
          <a:custGeom>
            <a:avLst/>
            <a:gdLst>
              <a:gd name="connsiteX0" fmla="*/ 0 w 2424621"/>
              <a:gd name="connsiteY0" fmla="*/ 0 h 1842821"/>
              <a:gd name="connsiteX1" fmla="*/ 2424621 w 2424621"/>
              <a:gd name="connsiteY1" fmla="*/ 0 h 1842821"/>
              <a:gd name="connsiteX2" fmla="*/ 2424621 w 2424621"/>
              <a:gd name="connsiteY2" fmla="*/ 1842821 h 1842821"/>
              <a:gd name="connsiteX3" fmla="*/ 0 w 2424621"/>
              <a:gd name="connsiteY3" fmla="*/ 1842821 h 1842821"/>
            </a:gdLst>
            <a:ahLst/>
            <a:cxnLst>
              <a:cxn ang="0">
                <a:pos x="connsiteX0" y="connsiteY0"/>
              </a:cxn>
              <a:cxn ang="0">
                <a:pos x="connsiteX1" y="connsiteY1"/>
              </a:cxn>
              <a:cxn ang="0">
                <a:pos x="connsiteX2" y="connsiteY2"/>
              </a:cxn>
              <a:cxn ang="0">
                <a:pos x="connsiteX3" y="connsiteY3"/>
              </a:cxn>
            </a:cxnLst>
            <a:rect l="l" t="t" r="r" b="b"/>
            <a:pathLst>
              <a:path w="2424621" h="1842821">
                <a:moveTo>
                  <a:pt x="0" y="0"/>
                </a:moveTo>
                <a:lnTo>
                  <a:pt x="2424621" y="0"/>
                </a:lnTo>
                <a:lnTo>
                  <a:pt x="2424621" y="1842821"/>
                </a:lnTo>
                <a:lnTo>
                  <a:pt x="0" y="1842821"/>
                </a:lnTo>
                <a:close/>
              </a:path>
            </a:pathLst>
          </a:custGeom>
        </p:spPr>
        <p:txBody>
          <a:bodyPr wrap="square">
            <a:noAutofit/>
          </a:bodyPr>
          <a:lstStyle>
            <a:lvl1pPr marL="0" indent="0">
              <a:buNone/>
              <a:defRPr sz="1200">
                <a:latin typeface="+mj-lt"/>
              </a:defRPr>
            </a:lvl1pPr>
          </a:lstStyle>
          <a:p>
            <a:endParaRPr lang="en-ID"/>
          </a:p>
        </p:txBody>
      </p:sp>
      <p:sp>
        <p:nvSpPr>
          <p:cNvPr id="25" name="Picture Placeholder 24">
            <a:extLst>
              <a:ext uri="{FF2B5EF4-FFF2-40B4-BE49-F238E27FC236}">
                <a16:creationId xmlns:a16="http://schemas.microsoft.com/office/drawing/2014/main" xmlns="" id="{136273E1-C30F-4EDE-8A35-7ADFFFA63ADD}"/>
              </a:ext>
            </a:extLst>
          </p:cNvPr>
          <p:cNvSpPr>
            <a:spLocks noGrp="1"/>
          </p:cNvSpPr>
          <p:nvPr>
            <p:ph type="pic" sz="quarter" idx="21"/>
          </p:nvPr>
        </p:nvSpPr>
        <p:spPr>
          <a:xfrm>
            <a:off x="8124318" y="2279102"/>
            <a:ext cx="4067683" cy="1531199"/>
          </a:xfrm>
          <a:custGeom>
            <a:avLst/>
            <a:gdLst>
              <a:gd name="connsiteX0" fmla="*/ 0 w 4067683"/>
              <a:gd name="connsiteY0" fmla="*/ 0 h 1531199"/>
              <a:gd name="connsiteX1" fmla="*/ 4067683 w 4067683"/>
              <a:gd name="connsiteY1" fmla="*/ 0 h 1531199"/>
              <a:gd name="connsiteX2" fmla="*/ 4067683 w 4067683"/>
              <a:gd name="connsiteY2" fmla="*/ 1531199 h 1531199"/>
              <a:gd name="connsiteX3" fmla="*/ 0 w 4067683"/>
              <a:gd name="connsiteY3" fmla="*/ 1531199 h 1531199"/>
            </a:gdLst>
            <a:ahLst/>
            <a:cxnLst>
              <a:cxn ang="0">
                <a:pos x="connsiteX0" y="connsiteY0"/>
              </a:cxn>
              <a:cxn ang="0">
                <a:pos x="connsiteX1" y="connsiteY1"/>
              </a:cxn>
              <a:cxn ang="0">
                <a:pos x="connsiteX2" y="connsiteY2"/>
              </a:cxn>
              <a:cxn ang="0">
                <a:pos x="connsiteX3" y="connsiteY3"/>
              </a:cxn>
            </a:cxnLst>
            <a:rect l="l" t="t" r="r" b="b"/>
            <a:pathLst>
              <a:path w="4067683" h="1531199">
                <a:moveTo>
                  <a:pt x="0" y="0"/>
                </a:moveTo>
                <a:lnTo>
                  <a:pt x="4067683" y="0"/>
                </a:lnTo>
                <a:lnTo>
                  <a:pt x="4067683" y="1531199"/>
                </a:lnTo>
                <a:lnTo>
                  <a:pt x="0" y="1531199"/>
                </a:lnTo>
                <a:close/>
              </a:path>
            </a:pathLst>
          </a:custGeom>
        </p:spPr>
        <p:txBody>
          <a:bodyPr wrap="square">
            <a:noAutofit/>
          </a:bodyPr>
          <a:lstStyle>
            <a:lvl1pPr marL="0" indent="0">
              <a:buNone/>
              <a:defRPr sz="1200">
                <a:latin typeface="+mj-lt"/>
              </a:defRPr>
            </a:lvl1pPr>
          </a:lstStyle>
          <a:p>
            <a:endParaRPr lang="en-ID"/>
          </a:p>
        </p:txBody>
      </p:sp>
      <p:sp>
        <p:nvSpPr>
          <p:cNvPr id="23" name="Picture Placeholder 22">
            <a:extLst>
              <a:ext uri="{FF2B5EF4-FFF2-40B4-BE49-F238E27FC236}">
                <a16:creationId xmlns:a16="http://schemas.microsoft.com/office/drawing/2014/main" xmlns="" id="{F3C19755-1588-470F-9DB7-87ED4FDD7A5C}"/>
              </a:ext>
            </a:extLst>
          </p:cNvPr>
          <p:cNvSpPr>
            <a:spLocks noGrp="1"/>
          </p:cNvSpPr>
          <p:nvPr>
            <p:ph type="pic" sz="quarter" idx="20"/>
          </p:nvPr>
        </p:nvSpPr>
        <p:spPr>
          <a:xfrm>
            <a:off x="4017455" y="4155551"/>
            <a:ext cx="4106862" cy="1498149"/>
          </a:xfrm>
          <a:custGeom>
            <a:avLst/>
            <a:gdLst>
              <a:gd name="connsiteX0" fmla="*/ 0 w 4106862"/>
              <a:gd name="connsiteY0" fmla="*/ 0 h 1498149"/>
              <a:gd name="connsiteX1" fmla="*/ 4106862 w 4106862"/>
              <a:gd name="connsiteY1" fmla="*/ 0 h 1498149"/>
              <a:gd name="connsiteX2" fmla="*/ 4106862 w 4106862"/>
              <a:gd name="connsiteY2" fmla="*/ 1498149 h 1498149"/>
              <a:gd name="connsiteX3" fmla="*/ 0 w 4106862"/>
              <a:gd name="connsiteY3" fmla="*/ 1498149 h 1498149"/>
            </a:gdLst>
            <a:ahLst/>
            <a:cxnLst>
              <a:cxn ang="0">
                <a:pos x="connsiteX0" y="connsiteY0"/>
              </a:cxn>
              <a:cxn ang="0">
                <a:pos x="connsiteX1" y="connsiteY1"/>
              </a:cxn>
              <a:cxn ang="0">
                <a:pos x="connsiteX2" y="connsiteY2"/>
              </a:cxn>
              <a:cxn ang="0">
                <a:pos x="connsiteX3" y="connsiteY3"/>
              </a:cxn>
            </a:cxnLst>
            <a:rect l="l" t="t" r="r" b="b"/>
            <a:pathLst>
              <a:path w="4106862" h="1498149">
                <a:moveTo>
                  <a:pt x="0" y="0"/>
                </a:moveTo>
                <a:lnTo>
                  <a:pt x="4106862" y="0"/>
                </a:lnTo>
                <a:lnTo>
                  <a:pt x="4106862" y="1498149"/>
                </a:lnTo>
                <a:lnTo>
                  <a:pt x="0" y="1498149"/>
                </a:lnTo>
                <a:close/>
              </a:path>
            </a:pathLst>
          </a:custGeom>
        </p:spPr>
        <p:txBody>
          <a:bodyPr wrap="square">
            <a:noAutofit/>
          </a:bodyPr>
          <a:lstStyle>
            <a:lvl1pPr marL="0" indent="0">
              <a:buNone/>
              <a:defRPr sz="1200">
                <a:latin typeface="+mj-lt"/>
              </a:defRPr>
            </a:lvl1pPr>
          </a:lstStyle>
          <a:p>
            <a:endParaRPr lang="en-ID"/>
          </a:p>
        </p:txBody>
      </p:sp>
      <p:sp>
        <p:nvSpPr>
          <p:cNvPr id="21" name="Picture Placeholder 20">
            <a:extLst>
              <a:ext uri="{FF2B5EF4-FFF2-40B4-BE49-F238E27FC236}">
                <a16:creationId xmlns:a16="http://schemas.microsoft.com/office/drawing/2014/main" xmlns="" id="{AFD33F72-BF4A-4D41-9FA5-F1BD0DAF1A81}"/>
              </a:ext>
            </a:extLst>
          </p:cNvPr>
          <p:cNvSpPr>
            <a:spLocks noGrp="1"/>
          </p:cNvSpPr>
          <p:nvPr>
            <p:ph type="pic" sz="quarter" idx="19"/>
          </p:nvPr>
        </p:nvSpPr>
        <p:spPr>
          <a:xfrm>
            <a:off x="6473825" y="2279103"/>
            <a:ext cx="1650492" cy="1876447"/>
          </a:xfrm>
          <a:custGeom>
            <a:avLst/>
            <a:gdLst>
              <a:gd name="connsiteX0" fmla="*/ 0 w 1650492"/>
              <a:gd name="connsiteY0" fmla="*/ 0 h 1876447"/>
              <a:gd name="connsiteX1" fmla="*/ 1650492 w 1650492"/>
              <a:gd name="connsiteY1" fmla="*/ 0 h 1876447"/>
              <a:gd name="connsiteX2" fmla="*/ 1650492 w 1650492"/>
              <a:gd name="connsiteY2" fmla="*/ 1876447 h 1876447"/>
              <a:gd name="connsiteX3" fmla="*/ 0 w 1650492"/>
              <a:gd name="connsiteY3" fmla="*/ 1876447 h 1876447"/>
            </a:gdLst>
            <a:ahLst/>
            <a:cxnLst>
              <a:cxn ang="0">
                <a:pos x="connsiteX0" y="connsiteY0"/>
              </a:cxn>
              <a:cxn ang="0">
                <a:pos x="connsiteX1" y="connsiteY1"/>
              </a:cxn>
              <a:cxn ang="0">
                <a:pos x="connsiteX2" y="connsiteY2"/>
              </a:cxn>
              <a:cxn ang="0">
                <a:pos x="connsiteX3" y="connsiteY3"/>
              </a:cxn>
            </a:cxnLst>
            <a:rect l="l" t="t" r="r" b="b"/>
            <a:pathLst>
              <a:path w="1650492" h="1876447">
                <a:moveTo>
                  <a:pt x="0" y="0"/>
                </a:moveTo>
                <a:lnTo>
                  <a:pt x="1650492" y="0"/>
                </a:lnTo>
                <a:lnTo>
                  <a:pt x="1650492" y="1876447"/>
                </a:lnTo>
                <a:lnTo>
                  <a:pt x="0" y="1876447"/>
                </a:lnTo>
                <a:close/>
              </a:path>
            </a:pathLst>
          </a:custGeom>
        </p:spPr>
        <p:txBody>
          <a:bodyPr wrap="square">
            <a:noAutofit/>
          </a:bodyPr>
          <a:lstStyle>
            <a:lvl1pPr marL="0" indent="0">
              <a:buNone/>
              <a:defRPr sz="1200">
                <a:latin typeface="+mj-lt"/>
              </a:defRPr>
            </a:lvl1pPr>
          </a:lstStyle>
          <a:p>
            <a:endParaRPr lang="en-ID"/>
          </a:p>
        </p:txBody>
      </p:sp>
      <p:sp>
        <p:nvSpPr>
          <p:cNvPr id="19" name="Picture Placeholder 18">
            <a:extLst>
              <a:ext uri="{FF2B5EF4-FFF2-40B4-BE49-F238E27FC236}">
                <a16:creationId xmlns:a16="http://schemas.microsoft.com/office/drawing/2014/main" xmlns="" id="{5C8E26A0-1972-47F1-A7DC-5986EC483DC0}"/>
              </a:ext>
            </a:extLst>
          </p:cNvPr>
          <p:cNvSpPr>
            <a:spLocks noGrp="1"/>
          </p:cNvSpPr>
          <p:nvPr>
            <p:ph type="pic" sz="quarter" idx="18"/>
          </p:nvPr>
        </p:nvSpPr>
        <p:spPr>
          <a:xfrm>
            <a:off x="4017963" y="2279101"/>
            <a:ext cx="2455862" cy="1883172"/>
          </a:xfrm>
          <a:custGeom>
            <a:avLst/>
            <a:gdLst>
              <a:gd name="connsiteX0" fmla="*/ 0 w 2455862"/>
              <a:gd name="connsiteY0" fmla="*/ 0 h 1883172"/>
              <a:gd name="connsiteX1" fmla="*/ 2455862 w 2455862"/>
              <a:gd name="connsiteY1" fmla="*/ 0 h 1883172"/>
              <a:gd name="connsiteX2" fmla="*/ 2455862 w 2455862"/>
              <a:gd name="connsiteY2" fmla="*/ 1883172 h 1883172"/>
              <a:gd name="connsiteX3" fmla="*/ 0 w 2455862"/>
              <a:gd name="connsiteY3" fmla="*/ 1883172 h 1883172"/>
            </a:gdLst>
            <a:ahLst/>
            <a:cxnLst>
              <a:cxn ang="0">
                <a:pos x="connsiteX0" y="connsiteY0"/>
              </a:cxn>
              <a:cxn ang="0">
                <a:pos x="connsiteX1" y="connsiteY1"/>
              </a:cxn>
              <a:cxn ang="0">
                <a:pos x="connsiteX2" y="connsiteY2"/>
              </a:cxn>
              <a:cxn ang="0">
                <a:pos x="connsiteX3" y="connsiteY3"/>
              </a:cxn>
            </a:cxnLst>
            <a:rect l="l" t="t" r="r" b="b"/>
            <a:pathLst>
              <a:path w="2455862" h="1883172">
                <a:moveTo>
                  <a:pt x="0" y="0"/>
                </a:moveTo>
                <a:lnTo>
                  <a:pt x="2455862" y="0"/>
                </a:lnTo>
                <a:lnTo>
                  <a:pt x="2455862" y="1883172"/>
                </a:lnTo>
                <a:lnTo>
                  <a:pt x="0" y="1883172"/>
                </a:lnTo>
                <a:close/>
              </a:path>
            </a:pathLst>
          </a:custGeom>
        </p:spPr>
        <p:txBody>
          <a:bodyPr wrap="square">
            <a:noAutofit/>
          </a:bodyPr>
          <a:lstStyle>
            <a:lvl1pPr marL="0" indent="0">
              <a:buNone/>
              <a:defRPr sz="1200">
                <a:latin typeface="+mj-lt"/>
              </a:defRPr>
            </a:lvl1pPr>
          </a:lstStyle>
          <a:p>
            <a:endParaRPr lang="en-ID"/>
          </a:p>
        </p:txBody>
      </p:sp>
      <p:sp>
        <p:nvSpPr>
          <p:cNvPr id="17" name="Picture Placeholder 16">
            <a:extLst>
              <a:ext uri="{FF2B5EF4-FFF2-40B4-BE49-F238E27FC236}">
                <a16:creationId xmlns:a16="http://schemas.microsoft.com/office/drawing/2014/main" xmlns="" id="{731C456D-07A5-45FC-A396-0ECECB1DE7D2}"/>
              </a:ext>
            </a:extLst>
          </p:cNvPr>
          <p:cNvSpPr>
            <a:spLocks noGrp="1"/>
          </p:cNvSpPr>
          <p:nvPr>
            <p:ph type="pic" sz="quarter" idx="17"/>
          </p:nvPr>
        </p:nvSpPr>
        <p:spPr>
          <a:xfrm>
            <a:off x="1" y="2279101"/>
            <a:ext cx="4017963" cy="3378502"/>
          </a:xfrm>
          <a:custGeom>
            <a:avLst/>
            <a:gdLst>
              <a:gd name="connsiteX0" fmla="*/ 0 w 4017963"/>
              <a:gd name="connsiteY0" fmla="*/ 0 h 3378502"/>
              <a:gd name="connsiteX1" fmla="*/ 4017963 w 4017963"/>
              <a:gd name="connsiteY1" fmla="*/ 0 h 3378502"/>
              <a:gd name="connsiteX2" fmla="*/ 4017963 w 4017963"/>
              <a:gd name="connsiteY2" fmla="*/ 3378502 h 3378502"/>
              <a:gd name="connsiteX3" fmla="*/ 0 w 4017963"/>
              <a:gd name="connsiteY3" fmla="*/ 3378502 h 3378502"/>
            </a:gdLst>
            <a:ahLst/>
            <a:cxnLst>
              <a:cxn ang="0">
                <a:pos x="connsiteX0" y="connsiteY0"/>
              </a:cxn>
              <a:cxn ang="0">
                <a:pos x="connsiteX1" y="connsiteY1"/>
              </a:cxn>
              <a:cxn ang="0">
                <a:pos x="connsiteX2" y="connsiteY2"/>
              </a:cxn>
              <a:cxn ang="0">
                <a:pos x="connsiteX3" y="connsiteY3"/>
              </a:cxn>
            </a:cxnLst>
            <a:rect l="l" t="t" r="r" b="b"/>
            <a:pathLst>
              <a:path w="4017963" h="3378502">
                <a:moveTo>
                  <a:pt x="0" y="0"/>
                </a:moveTo>
                <a:lnTo>
                  <a:pt x="4017963" y="0"/>
                </a:lnTo>
                <a:lnTo>
                  <a:pt x="4017963" y="3378502"/>
                </a:lnTo>
                <a:lnTo>
                  <a:pt x="0" y="3378502"/>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4793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368A894C-F6AC-4634-BB2F-4946C89A23A3}"/>
              </a:ext>
            </a:extLst>
          </p:cNvPr>
          <p:cNvSpPr>
            <a:spLocks noGrp="1"/>
          </p:cNvSpPr>
          <p:nvPr>
            <p:ph type="pic" sz="quarter" idx="20"/>
          </p:nvPr>
        </p:nvSpPr>
        <p:spPr>
          <a:xfrm>
            <a:off x="7997178" y="2282564"/>
            <a:ext cx="3564362" cy="2330088"/>
          </a:xfrm>
          <a:custGeom>
            <a:avLst/>
            <a:gdLst>
              <a:gd name="connsiteX0" fmla="*/ 0 w 3564362"/>
              <a:gd name="connsiteY0" fmla="*/ 0 h 2330088"/>
              <a:gd name="connsiteX1" fmla="*/ 3564362 w 3564362"/>
              <a:gd name="connsiteY1" fmla="*/ 0 h 2330088"/>
              <a:gd name="connsiteX2" fmla="*/ 3564362 w 3564362"/>
              <a:gd name="connsiteY2" fmla="*/ 2330088 h 2330088"/>
              <a:gd name="connsiteX3" fmla="*/ 2155669 w 3564362"/>
              <a:gd name="connsiteY3" fmla="*/ 2330088 h 2330088"/>
              <a:gd name="connsiteX4" fmla="*/ 1782181 w 3564362"/>
              <a:gd name="connsiteY4" fmla="*/ 1956600 h 2330088"/>
              <a:gd name="connsiteX5" fmla="*/ 1408693 w 3564362"/>
              <a:gd name="connsiteY5" fmla="*/ 2330088 h 2330088"/>
              <a:gd name="connsiteX6" fmla="*/ 0 w 3564362"/>
              <a:gd name="connsiteY6" fmla="*/ 2330088 h 23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4362" h="2330088">
                <a:moveTo>
                  <a:pt x="0" y="0"/>
                </a:moveTo>
                <a:lnTo>
                  <a:pt x="3564362" y="0"/>
                </a:lnTo>
                <a:lnTo>
                  <a:pt x="3564362" y="2330088"/>
                </a:lnTo>
                <a:lnTo>
                  <a:pt x="2155669" y="2330088"/>
                </a:lnTo>
                <a:cubicBezTo>
                  <a:pt x="2155669" y="2123816"/>
                  <a:pt x="1988453" y="1956600"/>
                  <a:pt x="1782181" y="1956600"/>
                </a:cubicBezTo>
                <a:cubicBezTo>
                  <a:pt x="1575909" y="1956600"/>
                  <a:pt x="1408693" y="2123816"/>
                  <a:pt x="1408693" y="2330088"/>
                </a:cubicBezTo>
                <a:lnTo>
                  <a:pt x="0" y="2330088"/>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7774B917-10E3-4E73-9F26-354B7361BE33}"/>
              </a:ext>
            </a:extLst>
          </p:cNvPr>
          <p:cNvSpPr>
            <a:spLocks noGrp="1"/>
          </p:cNvSpPr>
          <p:nvPr>
            <p:ph type="pic" sz="quarter" idx="18"/>
          </p:nvPr>
        </p:nvSpPr>
        <p:spPr>
          <a:xfrm>
            <a:off x="4313815" y="2283606"/>
            <a:ext cx="3564362" cy="2330088"/>
          </a:xfrm>
          <a:custGeom>
            <a:avLst/>
            <a:gdLst>
              <a:gd name="connsiteX0" fmla="*/ 0 w 3564362"/>
              <a:gd name="connsiteY0" fmla="*/ 0 h 2330088"/>
              <a:gd name="connsiteX1" fmla="*/ 3564362 w 3564362"/>
              <a:gd name="connsiteY1" fmla="*/ 0 h 2330088"/>
              <a:gd name="connsiteX2" fmla="*/ 3564362 w 3564362"/>
              <a:gd name="connsiteY2" fmla="*/ 2330088 h 2330088"/>
              <a:gd name="connsiteX3" fmla="*/ 2155669 w 3564362"/>
              <a:gd name="connsiteY3" fmla="*/ 2330088 h 2330088"/>
              <a:gd name="connsiteX4" fmla="*/ 1782181 w 3564362"/>
              <a:gd name="connsiteY4" fmla="*/ 1956600 h 2330088"/>
              <a:gd name="connsiteX5" fmla="*/ 1408693 w 3564362"/>
              <a:gd name="connsiteY5" fmla="*/ 2330088 h 2330088"/>
              <a:gd name="connsiteX6" fmla="*/ 0 w 3564362"/>
              <a:gd name="connsiteY6" fmla="*/ 2330088 h 23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4362" h="2330088">
                <a:moveTo>
                  <a:pt x="0" y="0"/>
                </a:moveTo>
                <a:lnTo>
                  <a:pt x="3564362" y="0"/>
                </a:lnTo>
                <a:lnTo>
                  <a:pt x="3564362" y="2330088"/>
                </a:lnTo>
                <a:lnTo>
                  <a:pt x="2155669" y="2330088"/>
                </a:lnTo>
                <a:cubicBezTo>
                  <a:pt x="2155669" y="2123816"/>
                  <a:pt x="1988453" y="1956600"/>
                  <a:pt x="1782181" y="1956600"/>
                </a:cubicBezTo>
                <a:cubicBezTo>
                  <a:pt x="1575909" y="1956600"/>
                  <a:pt x="1408693" y="2123816"/>
                  <a:pt x="1408693" y="2330088"/>
                </a:cubicBezTo>
                <a:lnTo>
                  <a:pt x="0" y="2330088"/>
                </a:lnTo>
                <a:close/>
              </a:path>
            </a:pathLst>
          </a:custGeom>
        </p:spPr>
        <p:txBody>
          <a:bodyPr wrap="square">
            <a:noAutofit/>
          </a:bodyPr>
          <a:lstStyle>
            <a:lvl1pPr marL="0" indent="0">
              <a:buNone/>
              <a:defRPr sz="1200">
                <a:latin typeface="+mj-lt"/>
              </a:defRPr>
            </a:lvl1pPr>
          </a:lstStyle>
          <a:p>
            <a:endParaRPr lang="en-ID"/>
          </a:p>
        </p:txBody>
      </p:sp>
      <p:sp>
        <p:nvSpPr>
          <p:cNvPr id="16" name="Picture Placeholder 15">
            <a:extLst>
              <a:ext uri="{FF2B5EF4-FFF2-40B4-BE49-F238E27FC236}">
                <a16:creationId xmlns:a16="http://schemas.microsoft.com/office/drawing/2014/main" xmlns="" id="{C06ECA54-01FC-48DD-A8BA-1B080C7977A2}"/>
              </a:ext>
            </a:extLst>
          </p:cNvPr>
          <p:cNvSpPr>
            <a:spLocks noGrp="1"/>
          </p:cNvSpPr>
          <p:nvPr>
            <p:ph type="pic" sz="quarter" idx="21"/>
          </p:nvPr>
        </p:nvSpPr>
        <p:spPr>
          <a:xfrm>
            <a:off x="630460" y="2282564"/>
            <a:ext cx="3564362" cy="2330088"/>
          </a:xfrm>
          <a:custGeom>
            <a:avLst/>
            <a:gdLst>
              <a:gd name="connsiteX0" fmla="*/ 0 w 3564362"/>
              <a:gd name="connsiteY0" fmla="*/ 0 h 2330088"/>
              <a:gd name="connsiteX1" fmla="*/ 3564362 w 3564362"/>
              <a:gd name="connsiteY1" fmla="*/ 0 h 2330088"/>
              <a:gd name="connsiteX2" fmla="*/ 3564362 w 3564362"/>
              <a:gd name="connsiteY2" fmla="*/ 2330088 h 2330088"/>
              <a:gd name="connsiteX3" fmla="*/ 2155669 w 3564362"/>
              <a:gd name="connsiteY3" fmla="*/ 2330088 h 2330088"/>
              <a:gd name="connsiteX4" fmla="*/ 1782181 w 3564362"/>
              <a:gd name="connsiteY4" fmla="*/ 1956600 h 2330088"/>
              <a:gd name="connsiteX5" fmla="*/ 1408693 w 3564362"/>
              <a:gd name="connsiteY5" fmla="*/ 2330088 h 2330088"/>
              <a:gd name="connsiteX6" fmla="*/ 0 w 3564362"/>
              <a:gd name="connsiteY6" fmla="*/ 2330088 h 23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4362" h="2330088">
                <a:moveTo>
                  <a:pt x="0" y="0"/>
                </a:moveTo>
                <a:lnTo>
                  <a:pt x="3564362" y="0"/>
                </a:lnTo>
                <a:lnTo>
                  <a:pt x="3564362" y="2330088"/>
                </a:lnTo>
                <a:lnTo>
                  <a:pt x="2155669" y="2330088"/>
                </a:lnTo>
                <a:cubicBezTo>
                  <a:pt x="2155669" y="2123816"/>
                  <a:pt x="1988453" y="1956600"/>
                  <a:pt x="1782181" y="1956600"/>
                </a:cubicBezTo>
                <a:cubicBezTo>
                  <a:pt x="1575909" y="1956600"/>
                  <a:pt x="1408693" y="2123816"/>
                  <a:pt x="1408693" y="2330088"/>
                </a:cubicBezTo>
                <a:lnTo>
                  <a:pt x="0" y="2330088"/>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7662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xmlns="" id="{E5A8D623-2AF2-4608-BB01-B0BE0A229A66}"/>
              </a:ext>
            </a:extLst>
          </p:cNvPr>
          <p:cNvSpPr>
            <a:spLocks noGrp="1"/>
          </p:cNvSpPr>
          <p:nvPr>
            <p:ph type="pic" sz="quarter" idx="21"/>
          </p:nvPr>
        </p:nvSpPr>
        <p:spPr>
          <a:xfrm>
            <a:off x="8541658" y="4620316"/>
            <a:ext cx="3650342" cy="1892263"/>
          </a:xfrm>
          <a:custGeom>
            <a:avLst/>
            <a:gdLst>
              <a:gd name="connsiteX0" fmla="*/ 0 w 3650342"/>
              <a:gd name="connsiteY0" fmla="*/ 0 h 1892263"/>
              <a:gd name="connsiteX1" fmla="*/ 3650342 w 3650342"/>
              <a:gd name="connsiteY1" fmla="*/ 0 h 1892263"/>
              <a:gd name="connsiteX2" fmla="*/ 3650342 w 3650342"/>
              <a:gd name="connsiteY2" fmla="*/ 1892263 h 1892263"/>
              <a:gd name="connsiteX3" fmla="*/ 0 w 3650342"/>
              <a:gd name="connsiteY3" fmla="*/ 1892263 h 1892263"/>
            </a:gdLst>
            <a:ahLst/>
            <a:cxnLst>
              <a:cxn ang="0">
                <a:pos x="connsiteX0" y="connsiteY0"/>
              </a:cxn>
              <a:cxn ang="0">
                <a:pos x="connsiteX1" y="connsiteY1"/>
              </a:cxn>
              <a:cxn ang="0">
                <a:pos x="connsiteX2" y="connsiteY2"/>
              </a:cxn>
              <a:cxn ang="0">
                <a:pos x="connsiteX3" y="connsiteY3"/>
              </a:cxn>
            </a:cxnLst>
            <a:rect l="l" t="t" r="r" b="b"/>
            <a:pathLst>
              <a:path w="3650342" h="1892263">
                <a:moveTo>
                  <a:pt x="0" y="0"/>
                </a:moveTo>
                <a:lnTo>
                  <a:pt x="3650342" y="0"/>
                </a:lnTo>
                <a:lnTo>
                  <a:pt x="3650342" y="1892263"/>
                </a:lnTo>
                <a:lnTo>
                  <a:pt x="0" y="1892263"/>
                </a:lnTo>
                <a:close/>
              </a:path>
            </a:pathLst>
          </a:custGeom>
        </p:spPr>
        <p:txBody>
          <a:bodyPr wrap="square">
            <a:noAutofit/>
          </a:bodyPr>
          <a:lstStyle>
            <a:lvl1pPr marL="0" indent="0">
              <a:buNone/>
              <a:defRPr sz="1200">
                <a:latin typeface="+mj-lt"/>
              </a:defRPr>
            </a:lvl1pPr>
          </a:lstStyle>
          <a:p>
            <a:endParaRPr lang="en-ID"/>
          </a:p>
        </p:txBody>
      </p:sp>
      <p:sp>
        <p:nvSpPr>
          <p:cNvPr id="21" name="Picture Placeholder 20">
            <a:extLst>
              <a:ext uri="{FF2B5EF4-FFF2-40B4-BE49-F238E27FC236}">
                <a16:creationId xmlns:a16="http://schemas.microsoft.com/office/drawing/2014/main" xmlns="" id="{B1254CE3-74EF-43F1-B7FC-2438B564C0BA}"/>
              </a:ext>
            </a:extLst>
          </p:cNvPr>
          <p:cNvSpPr>
            <a:spLocks noGrp="1"/>
          </p:cNvSpPr>
          <p:nvPr>
            <p:ph type="pic" sz="quarter" idx="20"/>
          </p:nvPr>
        </p:nvSpPr>
        <p:spPr>
          <a:xfrm>
            <a:off x="3185888" y="4620769"/>
            <a:ext cx="5275943" cy="1892263"/>
          </a:xfrm>
          <a:custGeom>
            <a:avLst/>
            <a:gdLst>
              <a:gd name="connsiteX0" fmla="*/ 0 w 5275943"/>
              <a:gd name="connsiteY0" fmla="*/ 0 h 1892263"/>
              <a:gd name="connsiteX1" fmla="*/ 5275943 w 5275943"/>
              <a:gd name="connsiteY1" fmla="*/ 0 h 1892263"/>
              <a:gd name="connsiteX2" fmla="*/ 5275943 w 5275943"/>
              <a:gd name="connsiteY2" fmla="*/ 1892263 h 1892263"/>
              <a:gd name="connsiteX3" fmla="*/ 0 w 5275943"/>
              <a:gd name="connsiteY3" fmla="*/ 1892263 h 1892263"/>
            </a:gdLst>
            <a:ahLst/>
            <a:cxnLst>
              <a:cxn ang="0">
                <a:pos x="connsiteX0" y="connsiteY0"/>
              </a:cxn>
              <a:cxn ang="0">
                <a:pos x="connsiteX1" y="connsiteY1"/>
              </a:cxn>
              <a:cxn ang="0">
                <a:pos x="connsiteX2" y="connsiteY2"/>
              </a:cxn>
              <a:cxn ang="0">
                <a:pos x="connsiteX3" y="connsiteY3"/>
              </a:cxn>
            </a:cxnLst>
            <a:rect l="l" t="t" r="r" b="b"/>
            <a:pathLst>
              <a:path w="5275943" h="1892263">
                <a:moveTo>
                  <a:pt x="0" y="0"/>
                </a:moveTo>
                <a:lnTo>
                  <a:pt x="5275943" y="0"/>
                </a:lnTo>
                <a:lnTo>
                  <a:pt x="5275943" y="1892263"/>
                </a:lnTo>
                <a:lnTo>
                  <a:pt x="0" y="1892263"/>
                </a:lnTo>
                <a:close/>
              </a:path>
            </a:pathLst>
          </a:custGeom>
        </p:spPr>
        <p:txBody>
          <a:bodyPr wrap="square">
            <a:noAutofit/>
          </a:bodyPr>
          <a:lstStyle>
            <a:lvl1pPr marL="0" indent="0">
              <a:buNone/>
              <a:defRPr sz="1200">
                <a:latin typeface="+mj-lt"/>
              </a:defRPr>
            </a:lvl1pPr>
          </a:lstStyle>
          <a:p>
            <a:endParaRPr lang="en-ID"/>
          </a:p>
        </p:txBody>
      </p:sp>
      <p:sp>
        <p:nvSpPr>
          <p:cNvPr id="19" name="Picture Placeholder 18">
            <a:extLst>
              <a:ext uri="{FF2B5EF4-FFF2-40B4-BE49-F238E27FC236}">
                <a16:creationId xmlns:a16="http://schemas.microsoft.com/office/drawing/2014/main" xmlns="" id="{A91F1E8E-B6E3-4370-A766-33BDB66FCA61}"/>
              </a:ext>
            </a:extLst>
          </p:cNvPr>
          <p:cNvSpPr>
            <a:spLocks noGrp="1"/>
          </p:cNvSpPr>
          <p:nvPr>
            <p:ph type="pic" sz="quarter" idx="19"/>
          </p:nvPr>
        </p:nvSpPr>
        <p:spPr>
          <a:xfrm>
            <a:off x="7322458" y="2245831"/>
            <a:ext cx="4869542" cy="2273338"/>
          </a:xfrm>
          <a:custGeom>
            <a:avLst/>
            <a:gdLst>
              <a:gd name="connsiteX0" fmla="*/ 0 w 4869542"/>
              <a:gd name="connsiteY0" fmla="*/ 0 h 2273338"/>
              <a:gd name="connsiteX1" fmla="*/ 4869542 w 4869542"/>
              <a:gd name="connsiteY1" fmla="*/ 0 h 2273338"/>
              <a:gd name="connsiteX2" fmla="*/ 4869542 w 4869542"/>
              <a:gd name="connsiteY2" fmla="*/ 2273338 h 2273338"/>
              <a:gd name="connsiteX3" fmla="*/ 0 w 4869542"/>
              <a:gd name="connsiteY3" fmla="*/ 2273338 h 2273338"/>
            </a:gdLst>
            <a:ahLst/>
            <a:cxnLst>
              <a:cxn ang="0">
                <a:pos x="connsiteX0" y="connsiteY0"/>
              </a:cxn>
              <a:cxn ang="0">
                <a:pos x="connsiteX1" y="connsiteY1"/>
              </a:cxn>
              <a:cxn ang="0">
                <a:pos x="connsiteX2" y="connsiteY2"/>
              </a:cxn>
              <a:cxn ang="0">
                <a:pos x="connsiteX3" y="connsiteY3"/>
              </a:cxn>
            </a:cxnLst>
            <a:rect l="l" t="t" r="r" b="b"/>
            <a:pathLst>
              <a:path w="4869542" h="2273338">
                <a:moveTo>
                  <a:pt x="0" y="0"/>
                </a:moveTo>
                <a:lnTo>
                  <a:pt x="4869542" y="0"/>
                </a:lnTo>
                <a:lnTo>
                  <a:pt x="4869542" y="2273338"/>
                </a:lnTo>
                <a:lnTo>
                  <a:pt x="0" y="2273338"/>
                </a:lnTo>
                <a:close/>
              </a:path>
            </a:pathLst>
          </a:custGeom>
        </p:spPr>
        <p:txBody>
          <a:bodyPr wrap="square">
            <a:noAutofit/>
          </a:bodyPr>
          <a:lstStyle>
            <a:lvl1pPr marL="0" indent="0">
              <a:buNone/>
              <a:defRPr sz="1200">
                <a:latin typeface="+mj-lt"/>
              </a:defRPr>
            </a:lvl1pPr>
          </a:lstStyle>
          <a:p>
            <a:endParaRPr lang="en-ID"/>
          </a:p>
        </p:txBody>
      </p:sp>
      <p:sp>
        <p:nvSpPr>
          <p:cNvPr id="17" name="Picture Placeholder 16">
            <a:extLst>
              <a:ext uri="{FF2B5EF4-FFF2-40B4-BE49-F238E27FC236}">
                <a16:creationId xmlns:a16="http://schemas.microsoft.com/office/drawing/2014/main" xmlns="" id="{99F5E592-FF31-444A-AA87-D514F12C7C89}"/>
              </a:ext>
            </a:extLst>
          </p:cNvPr>
          <p:cNvSpPr>
            <a:spLocks noGrp="1"/>
          </p:cNvSpPr>
          <p:nvPr>
            <p:ph type="pic" sz="quarter" idx="18"/>
          </p:nvPr>
        </p:nvSpPr>
        <p:spPr>
          <a:xfrm>
            <a:off x="3185888" y="2245833"/>
            <a:ext cx="4056743" cy="2273791"/>
          </a:xfrm>
          <a:custGeom>
            <a:avLst/>
            <a:gdLst>
              <a:gd name="connsiteX0" fmla="*/ 0 w 4056743"/>
              <a:gd name="connsiteY0" fmla="*/ 0 h 2273791"/>
              <a:gd name="connsiteX1" fmla="*/ 4056743 w 4056743"/>
              <a:gd name="connsiteY1" fmla="*/ 0 h 2273791"/>
              <a:gd name="connsiteX2" fmla="*/ 4056743 w 4056743"/>
              <a:gd name="connsiteY2" fmla="*/ 2273791 h 2273791"/>
              <a:gd name="connsiteX3" fmla="*/ 0 w 4056743"/>
              <a:gd name="connsiteY3" fmla="*/ 2273791 h 2273791"/>
            </a:gdLst>
            <a:ahLst/>
            <a:cxnLst>
              <a:cxn ang="0">
                <a:pos x="connsiteX0" y="connsiteY0"/>
              </a:cxn>
              <a:cxn ang="0">
                <a:pos x="connsiteX1" y="connsiteY1"/>
              </a:cxn>
              <a:cxn ang="0">
                <a:pos x="connsiteX2" y="connsiteY2"/>
              </a:cxn>
              <a:cxn ang="0">
                <a:pos x="connsiteX3" y="connsiteY3"/>
              </a:cxn>
            </a:cxnLst>
            <a:rect l="l" t="t" r="r" b="b"/>
            <a:pathLst>
              <a:path w="4056743" h="2273791">
                <a:moveTo>
                  <a:pt x="0" y="0"/>
                </a:moveTo>
                <a:lnTo>
                  <a:pt x="4056743" y="0"/>
                </a:lnTo>
                <a:lnTo>
                  <a:pt x="4056743" y="2273791"/>
                </a:lnTo>
                <a:lnTo>
                  <a:pt x="0" y="2273791"/>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856FBE18-F40A-4250-96F1-600993282429}"/>
              </a:ext>
            </a:extLst>
          </p:cNvPr>
          <p:cNvSpPr>
            <a:spLocks noGrp="1"/>
          </p:cNvSpPr>
          <p:nvPr>
            <p:ph type="pic" sz="quarter" idx="17"/>
          </p:nvPr>
        </p:nvSpPr>
        <p:spPr>
          <a:xfrm>
            <a:off x="1" y="2245831"/>
            <a:ext cx="3106057" cy="4267200"/>
          </a:xfrm>
          <a:custGeom>
            <a:avLst/>
            <a:gdLst>
              <a:gd name="connsiteX0" fmla="*/ 0 w 3106057"/>
              <a:gd name="connsiteY0" fmla="*/ 0 h 4267200"/>
              <a:gd name="connsiteX1" fmla="*/ 3106057 w 3106057"/>
              <a:gd name="connsiteY1" fmla="*/ 0 h 4267200"/>
              <a:gd name="connsiteX2" fmla="*/ 3106057 w 3106057"/>
              <a:gd name="connsiteY2" fmla="*/ 4267200 h 4267200"/>
              <a:gd name="connsiteX3" fmla="*/ 0 w 3106057"/>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3106057" h="4267200">
                <a:moveTo>
                  <a:pt x="0" y="0"/>
                </a:moveTo>
                <a:lnTo>
                  <a:pt x="3106057" y="0"/>
                </a:lnTo>
                <a:lnTo>
                  <a:pt x="3106057" y="4267200"/>
                </a:lnTo>
                <a:lnTo>
                  <a:pt x="0" y="426720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9712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856FBE18-F40A-4250-96F1-600993282429}"/>
              </a:ext>
            </a:extLst>
          </p:cNvPr>
          <p:cNvSpPr>
            <a:spLocks noGrp="1"/>
          </p:cNvSpPr>
          <p:nvPr>
            <p:ph type="pic" sz="quarter" idx="17"/>
          </p:nvPr>
        </p:nvSpPr>
        <p:spPr>
          <a:xfrm>
            <a:off x="0" y="0"/>
            <a:ext cx="12192000" cy="6858000"/>
          </a:xfrm>
          <a:custGeom>
            <a:avLst/>
            <a:gdLst>
              <a:gd name="connsiteX0" fmla="*/ 0 w 3106057"/>
              <a:gd name="connsiteY0" fmla="*/ 0 h 4267200"/>
              <a:gd name="connsiteX1" fmla="*/ 3106057 w 3106057"/>
              <a:gd name="connsiteY1" fmla="*/ 0 h 4267200"/>
              <a:gd name="connsiteX2" fmla="*/ 3106057 w 3106057"/>
              <a:gd name="connsiteY2" fmla="*/ 4267200 h 4267200"/>
              <a:gd name="connsiteX3" fmla="*/ 0 w 3106057"/>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3106057" h="4267200">
                <a:moveTo>
                  <a:pt x="0" y="0"/>
                </a:moveTo>
                <a:lnTo>
                  <a:pt x="3106057" y="0"/>
                </a:lnTo>
                <a:lnTo>
                  <a:pt x="3106057" y="4267200"/>
                </a:lnTo>
                <a:lnTo>
                  <a:pt x="0" y="426720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5468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D4D3CBD0-4773-4E61-97F1-8CD221C025F6}"/>
              </a:ext>
            </a:extLst>
          </p:cNvPr>
          <p:cNvSpPr>
            <a:spLocks noGrp="1"/>
          </p:cNvSpPr>
          <p:nvPr>
            <p:ph type="pic" sz="quarter" idx="19"/>
          </p:nvPr>
        </p:nvSpPr>
        <p:spPr>
          <a:xfrm>
            <a:off x="3553665" y="2"/>
            <a:ext cx="2379663" cy="4316506"/>
          </a:xfrm>
          <a:custGeom>
            <a:avLst/>
            <a:gdLst>
              <a:gd name="connsiteX0" fmla="*/ 0 w 2379663"/>
              <a:gd name="connsiteY0" fmla="*/ 0 h 4316506"/>
              <a:gd name="connsiteX1" fmla="*/ 2379663 w 2379663"/>
              <a:gd name="connsiteY1" fmla="*/ 0 h 4316506"/>
              <a:gd name="connsiteX2" fmla="*/ 2379663 w 2379663"/>
              <a:gd name="connsiteY2" fmla="*/ 4316506 h 4316506"/>
              <a:gd name="connsiteX3" fmla="*/ 0 w 2379663"/>
              <a:gd name="connsiteY3" fmla="*/ 4316506 h 4316506"/>
            </a:gdLst>
            <a:ahLst/>
            <a:cxnLst>
              <a:cxn ang="0">
                <a:pos x="connsiteX0" y="connsiteY0"/>
              </a:cxn>
              <a:cxn ang="0">
                <a:pos x="connsiteX1" y="connsiteY1"/>
              </a:cxn>
              <a:cxn ang="0">
                <a:pos x="connsiteX2" y="connsiteY2"/>
              </a:cxn>
              <a:cxn ang="0">
                <a:pos x="connsiteX3" y="connsiteY3"/>
              </a:cxn>
            </a:cxnLst>
            <a:rect l="l" t="t" r="r" b="b"/>
            <a:pathLst>
              <a:path w="2379663" h="4316506">
                <a:moveTo>
                  <a:pt x="0" y="0"/>
                </a:moveTo>
                <a:lnTo>
                  <a:pt x="2379663" y="0"/>
                </a:lnTo>
                <a:lnTo>
                  <a:pt x="2379663" y="4316506"/>
                </a:lnTo>
                <a:lnTo>
                  <a:pt x="0" y="4316506"/>
                </a:lnTo>
                <a:close/>
              </a:path>
            </a:pathLst>
          </a:custGeom>
        </p:spPr>
        <p:txBody>
          <a:bodyPr wrap="square">
            <a:noAutofit/>
          </a:bodyPr>
          <a:lstStyle>
            <a:lvl1pPr marL="0" indent="0">
              <a:buNone/>
              <a:defRPr sz="1200">
                <a:latin typeface="+mj-lt"/>
              </a:defRPr>
            </a:lvl1pPr>
          </a:lstStyle>
          <a:p>
            <a:endParaRPr lang="en-ID"/>
          </a:p>
        </p:txBody>
      </p:sp>
      <p:sp>
        <p:nvSpPr>
          <p:cNvPr id="8" name="Picture Placeholder 7">
            <a:extLst>
              <a:ext uri="{FF2B5EF4-FFF2-40B4-BE49-F238E27FC236}">
                <a16:creationId xmlns:a16="http://schemas.microsoft.com/office/drawing/2014/main" xmlns="" id="{1F5CD51A-B25B-4773-A37B-108EB4CBA855}"/>
              </a:ext>
            </a:extLst>
          </p:cNvPr>
          <p:cNvSpPr>
            <a:spLocks noGrp="1"/>
          </p:cNvSpPr>
          <p:nvPr>
            <p:ph type="pic" sz="quarter" idx="18"/>
          </p:nvPr>
        </p:nvSpPr>
        <p:spPr>
          <a:xfrm>
            <a:off x="1096869" y="2"/>
            <a:ext cx="2379663" cy="3563469"/>
          </a:xfrm>
          <a:custGeom>
            <a:avLst/>
            <a:gdLst>
              <a:gd name="connsiteX0" fmla="*/ 0 w 2379663"/>
              <a:gd name="connsiteY0" fmla="*/ 0 h 3563469"/>
              <a:gd name="connsiteX1" fmla="*/ 2379663 w 2379663"/>
              <a:gd name="connsiteY1" fmla="*/ 0 h 3563469"/>
              <a:gd name="connsiteX2" fmla="*/ 2379663 w 2379663"/>
              <a:gd name="connsiteY2" fmla="*/ 3563469 h 3563469"/>
              <a:gd name="connsiteX3" fmla="*/ 0 w 2379663"/>
              <a:gd name="connsiteY3" fmla="*/ 3563469 h 3563469"/>
            </a:gdLst>
            <a:ahLst/>
            <a:cxnLst>
              <a:cxn ang="0">
                <a:pos x="connsiteX0" y="connsiteY0"/>
              </a:cxn>
              <a:cxn ang="0">
                <a:pos x="connsiteX1" y="connsiteY1"/>
              </a:cxn>
              <a:cxn ang="0">
                <a:pos x="connsiteX2" y="connsiteY2"/>
              </a:cxn>
              <a:cxn ang="0">
                <a:pos x="connsiteX3" y="connsiteY3"/>
              </a:cxn>
            </a:cxnLst>
            <a:rect l="l" t="t" r="r" b="b"/>
            <a:pathLst>
              <a:path w="2379663" h="3563469">
                <a:moveTo>
                  <a:pt x="0" y="0"/>
                </a:moveTo>
                <a:lnTo>
                  <a:pt x="2379663" y="0"/>
                </a:lnTo>
                <a:lnTo>
                  <a:pt x="2379663" y="3563469"/>
                </a:lnTo>
                <a:lnTo>
                  <a:pt x="0" y="3563469"/>
                </a:lnTo>
                <a:close/>
              </a:path>
            </a:pathLst>
          </a:custGeom>
        </p:spPr>
        <p:txBody>
          <a:bodyPr wrap="square">
            <a:noAutofit/>
          </a:bodyPr>
          <a:lstStyle>
            <a:lvl1pPr marL="0" indent="0">
              <a:buNone/>
              <a:defRPr sz="1200">
                <a:latin typeface="+mj-lt"/>
              </a:defRPr>
            </a:lvl1pPr>
          </a:lstStyle>
          <a:p>
            <a:endParaRPr lang="en-ID"/>
          </a:p>
        </p:txBody>
      </p:sp>
      <p:sp>
        <p:nvSpPr>
          <p:cNvPr id="6" name="Picture Placeholder 5">
            <a:extLst>
              <a:ext uri="{FF2B5EF4-FFF2-40B4-BE49-F238E27FC236}">
                <a16:creationId xmlns:a16="http://schemas.microsoft.com/office/drawing/2014/main" xmlns="" id="{82F05358-96DB-4EF0-B11C-62FE747F9EA7}"/>
              </a:ext>
            </a:extLst>
          </p:cNvPr>
          <p:cNvSpPr>
            <a:spLocks noGrp="1"/>
          </p:cNvSpPr>
          <p:nvPr>
            <p:ph type="pic" sz="quarter" idx="17"/>
          </p:nvPr>
        </p:nvSpPr>
        <p:spPr>
          <a:xfrm>
            <a:off x="1096868" y="3630706"/>
            <a:ext cx="2379663" cy="3227293"/>
          </a:xfrm>
          <a:custGeom>
            <a:avLst/>
            <a:gdLst>
              <a:gd name="connsiteX0" fmla="*/ 0 w 2379663"/>
              <a:gd name="connsiteY0" fmla="*/ 0 h 3227293"/>
              <a:gd name="connsiteX1" fmla="*/ 2379663 w 2379663"/>
              <a:gd name="connsiteY1" fmla="*/ 0 h 3227293"/>
              <a:gd name="connsiteX2" fmla="*/ 2379663 w 2379663"/>
              <a:gd name="connsiteY2" fmla="*/ 3227293 h 3227293"/>
              <a:gd name="connsiteX3" fmla="*/ 0 w 2379663"/>
              <a:gd name="connsiteY3" fmla="*/ 3227293 h 3227293"/>
            </a:gdLst>
            <a:ahLst/>
            <a:cxnLst>
              <a:cxn ang="0">
                <a:pos x="connsiteX0" y="connsiteY0"/>
              </a:cxn>
              <a:cxn ang="0">
                <a:pos x="connsiteX1" y="connsiteY1"/>
              </a:cxn>
              <a:cxn ang="0">
                <a:pos x="connsiteX2" y="connsiteY2"/>
              </a:cxn>
              <a:cxn ang="0">
                <a:pos x="connsiteX3" y="connsiteY3"/>
              </a:cxn>
            </a:cxnLst>
            <a:rect l="l" t="t" r="r" b="b"/>
            <a:pathLst>
              <a:path w="2379663" h="3227293">
                <a:moveTo>
                  <a:pt x="0" y="0"/>
                </a:moveTo>
                <a:lnTo>
                  <a:pt x="2379663" y="0"/>
                </a:lnTo>
                <a:lnTo>
                  <a:pt x="2379663" y="3227293"/>
                </a:lnTo>
                <a:lnTo>
                  <a:pt x="0" y="3227293"/>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47289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CDC2A622-8DC5-426D-AA7A-319885C37E10}"/>
              </a:ext>
            </a:extLst>
          </p:cNvPr>
          <p:cNvSpPr>
            <a:spLocks noGrp="1"/>
          </p:cNvSpPr>
          <p:nvPr>
            <p:ph type="pic" sz="quarter" idx="22"/>
          </p:nvPr>
        </p:nvSpPr>
        <p:spPr>
          <a:xfrm>
            <a:off x="8097838" y="3249022"/>
            <a:ext cx="4094162" cy="2278063"/>
          </a:xfrm>
          <a:custGeom>
            <a:avLst/>
            <a:gdLst>
              <a:gd name="connsiteX0" fmla="*/ 0 w 4094162"/>
              <a:gd name="connsiteY0" fmla="*/ 0 h 2278063"/>
              <a:gd name="connsiteX1" fmla="*/ 4094162 w 4094162"/>
              <a:gd name="connsiteY1" fmla="*/ 0 h 2278063"/>
              <a:gd name="connsiteX2" fmla="*/ 4094162 w 4094162"/>
              <a:gd name="connsiteY2" fmla="*/ 2278063 h 2278063"/>
              <a:gd name="connsiteX3" fmla="*/ 0 w 4094162"/>
              <a:gd name="connsiteY3" fmla="*/ 2278063 h 2278063"/>
            </a:gdLst>
            <a:ahLst/>
            <a:cxnLst>
              <a:cxn ang="0">
                <a:pos x="connsiteX0" y="connsiteY0"/>
              </a:cxn>
              <a:cxn ang="0">
                <a:pos x="connsiteX1" y="connsiteY1"/>
              </a:cxn>
              <a:cxn ang="0">
                <a:pos x="connsiteX2" y="connsiteY2"/>
              </a:cxn>
              <a:cxn ang="0">
                <a:pos x="connsiteX3" y="connsiteY3"/>
              </a:cxn>
            </a:cxnLst>
            <a:rect l="l" t="t" r="r" b="b"/>
            <a:pathLst>
              <a:path w="4094162" h="2278063">
                <a:moveTo>
                  <a:pt x="0" y="0"/>
                </a:moveTo>
                <a:lnTo>
                  <a:pt x="4094162" y="0"/>
                </a:lnTo>
                <a:lnTo>
                  <a:pt x="4094162" y="2278063"/>
                </a:lnTo>
                <a:lnTo>
                  <a:pt x="0" y="2278063"/>
                </a:lnTo>
                <a:close/>
              </a:path>
            </a:pathLst>
          </a:custGeom>
        </p:spPr>
        <p:txBody>
          <a:bodyPr wrap="square">
            <a:noAutofit/>
          </a:bodyPr>
          <a:lstStyle>
            <a:lvl1pPr marL="0" indent="0">
              <a:buNone/>
              <a:defRPr sz="1200">
                <a:latin typeface="+mj-lt"/>
              </a:defRPr>
            </a:lvl1pPr>
          </a:lstStyle>
          <a:p>
            <a:endParaRPr lang="en-ID"/>
          </a:p>
        </p:txBody>
      </p:sp>
      <p:sp>
        <p:nvSpPr>
          <p:cNvPr id="18" name="Picture Placeholder 17">
            <a:extLst>
              <a:ext uri="{FF2B5EF4-FFF2-40B4-BE49-F238E27FC236}">
                <a16:creationId xmlns:a16="http://schemas.microsoft.com/office/drawing/2014/main" xmlns="" id="{1700A783-496B-4ACB-A59A-745EF352DBB0}"/>
              </a:ext>
            </a:extLst>
          </p:cNvPr>
          <p:cNvSpPr>
            <a:spLocks noGrp="1"/>
          </p:cNvSpPr>
          <p:nvPr>
            <p:ph type="pic" sz="quarter" idx="21"/>
          </p:nvPr>
        </p:nvSpPr>
        <p:spPr>
          <a:xfrm>
            <a:off x="10155238" y="2221908"/>
            <a:ext cx="2036762" cy="1027112"/>
          </a:xfrm>
          <a:custGeom>
            <a:avLst/>
            <a:gdLst>
              <a:gd name="connsiteX0" fmla="*/ 0 w 2036762"/>
              <a:gd name="connsiteY0" fmla="*/ 0 h 1027112"/>
              <a:gd name="connsiteX1" fmla="*/ 2036762 w 2036762"/>
              <a:gd name="connsiteY1" fmla="*/ 0 h 1027112"/>
              <a:gd name="connsiteX2" fmla="*/ 2036762 w 2036762"/>
              <a:gd name="connsiteY2" fmla="*/ 1027112 h 1027112"/>
              <a:gd name="connsiteX3" fmla="*/ 0 w 2036762"/>
              <a:gd name="connsiteY3" fmla="*/ 1027112 h 1027112"/>
            </a:gdLst>
            <a:ahLst/>
            <a:cxnLst>
              <a:cxn ang="0">
                <a:pos x="connsiteX0" y="connsiteY0"/>
              </a:cxn>
              <a:cxn ang="0">
                <a:pos x="connsiteX1" y="connsiteY1"/>
              </a:cxn>
              <a:cxn ang="0">
                <a:pos x="connsiteX2" y="connsiteY2"/>
              </a:cxn>
              <a:cxn ang="0">
                <a:pos x="connsiteX3" y="connsiteY3"/>
              </a:cxn>
            </a:cxnLst>
            <a:rect l="l" t="t" r="r" b="b"/>
            <a:pathLst>
              <a:path w="2036762" h="1027112">
                <a:moveTo>
                  <a:pt x="0" y="0"/>
                </a:moveTo>
                <a:lnTo>
                  <a:pt x="2036762" y="0"/>
                </a:lnTo>
                <a:lnTo>
                  <a:pt x="2036762" y="1027112"/>
                </a:lnTo>
                <a:lnTo>
                  <a:pt x="0" y="1027112"/>
                </a:lnTo>
                <a:close/>
              </a:path>
            </a:pathLst>
          </a:custGeom>
        </p:spPr>
        <p:txBody>
          <a:bodyPr wrap="square">
            <a:noAutofit/>
          </a:bodyPr>
          <a:lstStyle>
            <a:lvl1pPr marL="0" indent="0">
              <a:buNone/>
              <a:defRPr sz="1200">
                <a:latin typeface="+mj-lt"/>
              </a:defRPr>
            </a:lvl1pPr>
          </a:lstStyle>
          <a:p>
            <a:endParaRPr lang="en-ID"/>
          </a:p>
        </p:txBody>
      </p:sp>
      <p:sp>
        <p:nvSpPr>
          <p:cNvPr id="16" name="Picture Placeholder 15">
            <a:extLst>
              <a:ext uri="{FF2B5EF4-FFF2-40B4-BE49-F238E27FC236}">
                <a16:creationId xmlns:a16="http://schemas.microsoft.com/office/drawing/2014/main" xmlns="" id="{C394302A-4FDE-4E84-9D8A-A6ECC8B08039}"/>
              </a:ext>
            </a:extLst>
          </p:cNvPr>
          <p:cNvSpPr>
            <a:spLocks noGrp="1"/>
          </p:cNvSpPr>
          <p:nvPr>
            <p:ph type="pic" sz="quarter" idx="20"/>
          </p:nvPr>
        </p:nvSpPr>
        <p:spPr>
          <a:xfrm>
            <a:off x="8097838" y="2221910"/>
            <a:ext cx="2074862" cy="1027113"/>
          </a:xfrm>
          <a:custGeom>
            <a:avLst/>
            <a:gdLst>
              <a:gd name="connsiteX0" fmla="*/ 0 w 2074862"/>
              <a:gd name="connsiteY0" fmla="*/ 0 h 1027113"/>
              <a:gd name="connsiteX1" fmla="*/ 2074862 w 2074862"/>
              <a:gd name="connsiteY1" fmla="*/ 0 h 1027113"/>
              <a:gd name="connsiteX2" fmla="*/ 2074862 w 2074862"/>
              <a:gd name="connsiteY2" fmla="*/ 1027113 h 1027113"/>
              <a:gd name="connsiteX3" fmla="*/ 0 w 2074862"/>
              <a:gd name="connsiteY3" fmla="*/ 1027113 h 1027113"/>
            </a:gdLst>
            <a:ahLst/>
            <a:cxnLst>
              <a:cxn ang="0">
                <a:pos x="connsiteX0" y="connsiteY0"/>
              </a:cxn>
              <a:cxn ang="0">
                <a:pos x="connsiteX1" y="connsiteY1"/>
              </a:cxn>
              <a:cxn ang="0">
                <a:pos x="connsiteX2" y="connsiteY2"/>
              </a:cxn>
              <a:cxn ang="0">
                <a:pos x="connsiteX3" y="connsiteY3"/>
              </a:cxn>
            </a:cxnLst>
            <a:rect l="l" t="t" r="r" b="b"/>
            <a:pathLst>
              <a:path w="2074862" h="1027113">
                <a:moveTo>
                  <a:pt x="0" y="0"/>
                </a:moveTo>
                <a:lnTo>
                  <a:pt x="2074862" y="0"/>
                </a:lnTo>
                <a:lnTo>
                  <a:pt x="2074862" y="1027113"/>
                </a:lnTo>
                <a:lnTo>
                  <a:pt x="0" y="1027113"/>
                </a:lnTo>
                <a:close/>
              </a:path>
            </a:pathLst>
          </a:custGeom>
        </p:spPr>
        <p:txBody>
          <a:bodyPr wrap="square">
            <a:noAutofit/>
          </a:bodyPr>
          <a:lstStyle>
            <a:lvl1pPr marL="0" indent="0">
              <a:buNone/>
              <a:defRPr sz="1200">
                <a:latin typeface="+mj-lt"/>
              </a:defRPr>
            </a:lvl1pPr>
          </a:lstStyle>
          <a:p>
            <a:endParaRPr lang="en-ID"/>
          </a:p>
        </p:txBody>
      </p:sp>
      <p:sp>
        <p:nvSpPr>
          <p:cNvPr id="14" name="Picture Placeholder 13">
            <a:extLst>
              <a:ext uri="{FF2B5EF4-FFF2-40B4-BE49-F238E27FC236}">
                <a16:creationId xmlns:a16="http://schemas.microsoft.com/office/drawing/2014/main" xmlns="" id="{D250FBFF-46F9-414A-A334-D87115EF6897}"/>
              </a:ext>
            </a:extLst>
          </p:cNvPr>
          <p:cNvSpPr>
            <a:spLocks noGrp="1"/>
          </p:cNvSpPr>
          <p:nvPr>
            <p:ph type="pic" sz="quarter" idx="19"/>
          </p:nvPr>
        </p:nvSpPr>
        <p:spPr>
          <a:xfrm>
            <a:off x="4003678" y="4503147"/>
            <a:ext cx="4094161" cy="1027113"/>
          </a:xfrm>
          <a:custGeom>
            <a:avLst/>
            <a:gdLst>
              <a:gd name="connsiteX0" fmla="*/ 0 w 4094161"/>
              <a:gd name="connsiteY0" fmla="*/ 0 h 1027113"/>
              <a:gd name="connsiteX1" fmla="*/ 4094161 w 4094161"/>
              <a:gd name="connsiteY1" fmla="*/ 0 h 1027113"/>
              <a:gd name="connsiteX2" fmla="*/ 4094161 w 4094161"/>
              <a:gd name="connsiteY2" fmla="*/ 1027113 h 1027113"/>
              <a:gd name="connsiteX3" fmla="*/ 0 w 4094161"/>
              <a:gd name="connsiteY3" fmla="*/ 1027113 h 1027113"/>
            </a:gdLst>
            <a:ahLst/>
            <a:cxnLst>
              <a:cxn ang="0">
                <a:pos x="connsiteX0" y="connsiteY0"/>
              </a:cxn>
              <a:cxn ang="0">
                <a:pos x="connsiteX1" y="connsiteY1"/>
              </a:cxn>
              <a:cxn ang="0">
                <a:pos x="connsiteX2" y="connsiteY2"/>
              </a:cxn>
              <a:cxn ang="0">
                <a:pos x="connsiteX3" y="connsiteY3"/>
              </a:cxn>
            </a:cxnLst>
            <a:rect l="l" t="t" r="r" b="b"/>
            <a:pathLst>
              <a:path w="4094161" h="1027113">
                <a:moveTo>
                  <a:pt x="0" y="0"/>
                </a:moveTo>
                <a:lnTo>
                  <a:pt x="4094161" y="0"/>
                </a:lnTo>
                <a:lnTo>
                  <a:pt x="4094161" y="1027113"/>
                </a:lnTo>
                <a:lnTo>
                  <a:pt x="0" y="1027113"/>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9CE722A6-BB6B-4ED2-B339-5228F22A22DD}"/>
              </a:ext>
            </a:extLst>
          </p:cNvPr>
          <p:cNvSpPr>
            <a:spLocks noGrp="1"/>
          </p:cNvSpPr>
          <p:nvPr>
            <p:ph type="pic" sz="quarter" idx="18"/>
          </p:nvPr>
        </p:nvSpPr>
        <p:spPr>
          <a:xfrm>
            <a:off x="4003679" y="2221910"/>
            <a:ext cx="4094161" cy="2281237"/>
          </a:xfrm>
          <a:custGeom>
            <a:avLst/>
            <a:gdLst>
              <a:gd name="connsiteX0" fmla="*/ 0 w 4094161"/>
              <a:gd name="connsiteY0" fmla="*/ 0 h 2281237"/>
              <a:gd name="connsiteX1" fmla="*/ 4094161 w 4094161"/>
              <a:gd name="connsiteY1" fmla="*/ 0 h 2281237"/>
              <a:gd name="connsiteX2" fmla="*/ 4094161 w 4094161"/>
              <a:gd name="connsiteY2" fmla="*/ 2281237 h 2281237"/>
              <a:gd name="connsiteX3" fmla="*/ 0 w 4094161"/>
              <a:gd name="connsiteY3" fmla="*/ 2281237 h 2281237"/>
            </a:gdLst>
            <a:ahLst/>
            <a:cxnLst>
              <a:cxn ang="0">
                <a:pos x="connsiteX0" y="connsiteY0"/>
              </a:cxn>
              <a:cxn ang="0">
                <a:pos x="connsiteX1" y="connsiteY1"/>
              </a:cxn>
              <a:cxn ang="0">
                <a:pos x="connsiteX2" y="connsiteY2"/>
              </a:cxn>
              <a:cxn ang="0">
                <a:pos x="connsiteX3" y="connsiteY3"/>
              </a:cxn>
            </a:cxnLst>
            <a:rect l="l" t="t" r="r" b="b"/>
            <a:pathLst>
              <a:path w="4094161" h="2281237">
                <a:moveTo>
                  <a:pt x="0" y="0"/>
                </a:moveTo>
                <a:lnTo>
                  <a:pt x="4094161" y="0"/>
                </a:lnTo>
                <a:lnTo>
                  <a:pt x="4094161" y="2281237"/>
                </a:lnTo>
                <a:lnTo>
                  <a:pt x="0" y="2281237"/>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287DCDAB-A608-4D5E-AB0E-F49F6F075586}"/>
              </a:ext>
            </a:extLst>
          </p:cNvPr>
          <p:cNvSpPr>
            <a:spLocks noGrp="1"/>
          </p:cNvSpPr>
          <p:nvPr>
            <p:ph type="pic" sz="quarter" idx="17"/>
          </p:nvPr>
        </p:nvSpPr>
        <p:spPr>
          <a:xfrm>
            <a:off x="2" y="2221909"/>
            <a:ext cx="4010025" cy="3305175"/>
          </a:xfrm>
          <a:custGeom>
            <a:avLst/>
            <a:gdLst>
              <a:gd name="connsiteX0" fmla="*/ 0 w 4010025"/>
              <a:gd name="connsiteY0" fmla="*/ 0 h 3305175"/>
              <a:gd name="connsiteX1" fmla="*/ 4010025 w 4010025"/>
              <a:gd name="connsiteY1" fmla="*/ 0 h 3305175"/>
              <a:gd name="connsiteX2" fmla="*/ 4010025 w 4010025"/>
              <a:gd name="connsiteY2" fmla="*/ 3305175 h 3305175"/>
              <a:gd name="connsiteX3" fmla="*/ 0 w 4010025"/>
              <a:gd name="connsiteY3" fmla="*/ 3305175 h 3305175"/>
            </a:gdLst>
            <a:ahLst/>
            <a:cxnLst>
              <a:cxn ang="0">
                <a:pos x="connsiteX0" y="connsiteY0"/>
              </a:cxn>
              <a:cxn ang="0">
                <a:pos x="connsiteX1" y="connsiteY1"/>
              </a:cxn>
              <a:cxn ang="0">
                <a:pos x="connsiteX2" y="connsiteY2"/>
              </a:cxn>
              <a:cxn ang="0">
                <a:pos x="connsiteX3" y="connsiteY3"/>
              </a:cxn>
            </a:cxnLst>
            <a:rect l="l" t="t" r="r" b="b"/>
            <a:pathLst>
              <a:path w="4010025" h="3305175">
                <a:moveTo>
                  <a:pt x="0" y="0"/>
                </a:moveTo>
                <a:lnTo>
                  <a:pt x="4010025" y="0"/>
                </a:lnTo>
                <a:lnTo>
                  <a:pt x="4010025" y="3305175"/>
                </a:lnTo>
                <a:lnTo>
                  <a:pt x="0" y="3305175"/>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40995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65DA66B1-A3CB-4FAB-AC4B-9CF35485B470}"/>
              </a:ext>
            </a:extLst>
          </p:cNvPr>
          <p:cNvSpPr>
            <a:spLocks noGrp="1"/>
          </p:cNvSpPr>
          <p:nvPr>
            <p:ph type="pic" sz="quarter" idx="20"/>
          </p:nvPr>
        </p:nvSpPr>
        <p:spPr>
          <a:xfrm>
            <a:off x="9144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F55677B5-D118-4A67-ACBC-70B7689DFFD5}"/>
              </a:ext>
            </a:extLst>
          </p:cNvPr>
          <p:cNvSpPr>
            <a:spLocks noGrp="1"/>
          </p:cNvSpPr>
          <p:nvPr>
            <p:ph type="pic" sz="quarter" idx="19"/>
          </p:nvPr>
        </p:nvSpPr>
        <p:spPr>
          <a:xfrm>
            <a:off x="6096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AD49ADD0-9E2D-4BCE-B76C-A2ADA9EF5B5C}"/>
              </a:ext>
            </a:extLst>
          </p:cNvPr>
          <p:cNvSpPr>
            <a:spLocks noGrp="1"/>
          </p:cNvSpPr>
          <p:nvPr>
            <p:ph type="pic" sz="quarter" idx="18"/>
          </p:nvPr>
        </p:nvSpPr>
        <p:spPr>
          <a:xfrm>
            <a:off x="3048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A121AC8C-7C55-4F9D-925D-9DDF9A33150C}"/>
              </a:ext>
            </a:extLst>
          </p:cNvPr>
          <p:cNvSpPr>
            <a:spLocks noGrp="1"/>
          </p:cNvSpPr>
          <p:nvPr>
            <p:ph type="pic" sz="quarter" idx="17"/>
          </p:nvPr>
        </p:nvSpPr>
        <p:spPr>
          <a:xfrm>
            <a:off x="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809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xmlns="" id="{A2CB4FAF-66E3-4B4D-868B-954E1F0F859F}"/>
              </a:ext>
            </a:extLst>
          </p:cNvPr>
          <p:cNvSpPr>
            <a:spLocks noGrp="1"/>
          </p:cNvSpPr>
          <p:nvPr>
            <p:ph type="pic" sz="quarter" idx="24"/>
          </p:nvPr>
        </p:nvSpPr>
        <p:spPr>
          <a:xfrm>
            <a:off x="9032184" y="3512223"/>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24" name="Picture Placeholder 23">
            <a:extLst>
              <a:ext uri="{FF2B5EF4-FFF2-40B4-BE49-F238E27FC236}">
                <a16:creationId xmlns:a16="http://schemas.microsoft.com/office/drawing/2014/main" xmlns="" id="{3EAFD1DD-C74A-4F8E-B05C-76F475047554}"/>
              </a:ext>
            </a:extLst>
          </p:cNvPr>
          <p:cNvSpPr>
            <a:spLocks noGrp="1"/>
          </p:cNvSpPr>
          <p:nvPr>
            <p:ph type="pic" sz="quarter" idx="23"/>
          </p:nvPr>
        </p:nvSpPr>
        <p:spPr>
          <a:xfrm>
            <a:off x="6169238" y="3512224"/>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22" name="Picture Placeholder 21">
            <a:extLst>
              <a:ext uri="{FF2B5EF4-FFF2-40B4-BE49-F238E27FC236}">
                <a16:creationId xmlns:a16="http://schemas.microsoft.com/office/drawing/2014/main" xmlns="" id="{9028E7B4-9FB7-48F2-8AF9-5E6F15E2554A}"/>
              </a:ext>
            </a:extLst>
          </p:cNvPr>
          <p:cNvSpPr>
            <a:spLocks noGrp="1"/>
          </p:cNvSpPr>
          <p:nvPr>
            <p:ph type="pic" sz="quarter" idx="22"/>
          </p:nvPr>
        </p:nvSpPr>
        <p:spPr>
          <a:xfrm>
            <a:off x="3306291" y="3512225"/>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20" name="Picture Placeholder 19">
            <a:extLst>
              <a:ext uri="{FF2B5EF4-FFF2-40B4-BE49-F238E27FC236}">
                <a16:creationId xmlns:a16="http://schemas.microsoft.com/office/drawing/2014/main" xmlns="" id="{DFF7FFF2-AC09-4D0B-ADE2-FC06A5A130FB}"/>
              </a:ext>
            </a:extLst>
          </p:cNvPr>
          <p:cNvSpPr>
            <a:spLocks noGrp="1"/>
          </p:cNvSpPr>
          <p:nvPr>
            <p:ph type="pic" sz="quarter" idx="21"/>
          </p:nvPr>
        </p:nvSpPr>
        <p:spPr>
          <a:xfrm>
            <a:off x="443345" y="3512226"/>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18" name="Picture Placeholder 17">
            <a:extLst>
              <a:ext uri="{FF2B5EF4-FFF2-40B4-BE49-F238E27FC236}">
                <a16:creationId xmlns:a16="http://schemas.microsoft.com/office/drawing/2014/main" xmlns="" id="{946B33DC-F0A0-441A-ABA2-8F405D2058BB}"/>
              </a:ext>
            </a:extLst>
          </p:cNvPr>
          <p:cNvSpPr>
            <a:spLocks noGrp="1"/>
          </p:cNvSpPr>
          <p:nvPr>
            <p:ph type="pic" sz="quarter" idx="20"/>
          </p:nvPr>
        </p:nvSpPr>
        <p:spPr>
          <a:xfrm>
            <a:off x="9032185" y="629304"/>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16" name="Picture Placeholder 15">
            <a:extLst>
              <a:ext uri="{FF2B5EF4-FFF2-40B4-BE49-F238E27FC236}">
                <a16:creationId xmlns:a16="http://schemas.microsoft.com/office/drawing/2014/main" xmlns="" id="{3A9C554A-57E7-453B-8558-B866F10B921C}"/>
              </a:ext>
            </a:extLst>
          </p:cNvPr>
          <p:cNvSpPr>
            <a:spLocks noGrp="1"/>
          </p:cNvSpPr>
          <p:nvPr>
            <p:ph type="pic" sz="quarter" idx="19"/>
          </p:nvPr>
        </p:nvSpPr>
        <p:spPr>
          <a:xfrm>
            <a:off x="6169239" y="629305"/>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14" name="Picture Placeholder 13">
            <a:extLst>
              <a:ext uri="{FF2B5EF4-FFF2-40B4-BE49-F238E27FC236}">
                <a16:creationId xmlns:a16="http://schemas.microsoft.com/office/drawing/2014/main" xmlns="" id="{A9393991-3C24-42A2-9B4B-1BB10D5C47C1}"/>
              </a:ext>
            </a:extLst>
          </p:cNvPr>
          <p:cNvSpPr>
            <a:spLocks noGrp="1"/>
          </p:cNvSpPr>
          <p:nvPr>
            <p:ph type="pic" sz="quarter" idx="18"/>
          </p:nvPr>
        </p:nvSpPr>
        <p:spPr>
          <a:xfrm>
            <a:off x="3306292" y="629306"/>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51DEB052-2A06-4585-A629-F5D23086AE59}"/>
              </a:ext>
            </a:extLst>
          </p:cNvPr>
          <p:cNvSpPr>
            <a:spLocks noGrp="1"/>
          </p:cNvSpPr>
          <p:nvPr>
            <p:ph type="pic" sz="quarter" idx="17"/>
          </p:nvPr>
        </p:nvSpPr>
        <p:spPr>
          <a:xfrm>
            <a:off x="443346" y="629307"/>
            <a:ext cx="2716470" cy="2716470"/>
          </a:xfrm>
          <a:custGeom>
            <a:avLst/>
            <a:gdLst>
              <a:gd name="connsiteX0" fmla="*/ 0 w 2716470"/>
              <a:gd name="connsiteY0" fmla="*/ 0 h 2716470"/>
              <a:gd name="connsiteX1" fmla="*/ 2716470 w 2716470"/>
              <a:gd name="connsiteY1" fmla="*/ 0 h 2716470"/>
              <a:gd name="connsiteX2" fmla="*/ 2716470 w 2716470"/>
              <a:gd name="connsiteY2" fmla="*/ 2716470 h 2716470"/>
              <a:gd name="connsiteX3" fmla="*/ 0 w 2716470"/>
              <a:gd name="connsiteY3" fmla="*/ 2716470 h 2716470"/>
            </a:gdLst>
            <a:ahLst/>
            <a:cxnLst>
              <a:cxn ang="0">
                <a:pos x="connsiteX0" y="connsiteY0"/>
              </a:cxn>
              <a:cxn ang="0">
                <a:pos x="connsiteX1" y="connsiteY1"/>
              </a:cxn>
              <a:cxn ang="0">
                <a:pos x="connsiteX2" y="connsiteY2"/>
              </a:cxn>
              <a:cxn ang="0">
                <a:pos x="connsiteX3" y="connsiteY3"/>
              </a:cxn>
            </a:cxnLst>
            <a:rect l="l" t="t" r="r" b="b"/>
            <a:pathLst>
              <a:path w="2716470" h="2716470">
                <a:moveTo>
                  <a:pt x="0" y="0"/>
                </a:moveTo>
                <a:lnTo>
                  <a:pt x="2716470" y="0"/>
                </a:lnTo>
                <a:lnTo>
                  <a:pt x="2716470" y="2716470"/>
                </a:lnTo>
                <a:lnTo>
                  <a:pt x="0" y="271647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90123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E76B81DC-F086-45EA-8BF0-60206EC885B6}"/>
              </a:ext>
            </a:extLst>
          </p:cNvPr>
          <p:cNvSpPr>
            <a:spLocks noGrp="1"/>
          </p:cNvSpPr>
          <p:nvPr>
            <p:ph type="pic" sz="quarter" idx="20"/>
          </p:nvPr>
        </p:nvSpPr>
        <p:spPr>
          <a:xfrm>
            <a:off x="9335007" y="758537"/>
            <a:ext cx="2366372" cy="5340927"/>
          </a:xfrm>
          <a:custGeom>
            <a:avLst/>
            <a:gdLst>
              <a:gd name="connsiteX0" fmla="*/ 0 w 2366372"/>
              <a:gd name="connsiteY0" fmla="*/ 0 h 5340927"/>
              <a:gd name="connsiteX1" fmla="*/ 2366372 w 2366372"/>
              <a:gd name="connsiteY1" fmla="*/ 0 h 5340927"/>
              <a:gd name="connsiteX2" fmla="*/ 2366372 w 2366372"/>
              <a:gd name="connsiteY2" fmla="*/ 5340927 h 5340927"/>
              <a:gd name="connsiteX3" fmla="*/ 0 w 2366372"/>
              <a:gd name="connsiteY3" fmla="*/ 5340927 h 5340927"/>
            </a:gdLst>
            <a:ahLst/>
            <a:cxnLst>
              <a:cxn ang="0">
                <a:pos x="connsiteX0" y="connsiteY0"/>
              </a:cxn>
              <a:cxn ang="0">
                <a:pos x="connsiteX1" y="connsiteY1"/>
              </a:cxn>
              <a:cxn ang="0">
                <a:pos x="connsiteX2" y="connsiteY2"/>
              </a:cxn>
              <a:cxn ang="0">
                <a:pos x="connsiteX3" y="connsiteY3"/>
              </a:cxn>
            </a:cxnLst>
            <a:rect l="l" t="t" r="r" b="b"/>
            <a:pathLst>
              <a:path w="2366372" h="5340927">
                <a:moveTo>
                  <a:pt x="0" y="0"/>
                </a:moveTo>
                <a:lnTo>
                  <a:pt x="2366372" y="0"/>
                </a:lnTo>
                <a:lnTo>
                  <a:pt x="2366372" y="5340927"/>
                </a:lnTo>
                <a:lnTo>
                  <a:pt x="0" y="5340927"/>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588B16EE-4BB1-496C-A4A2-674AC996915A}"/>
              </a:ext>
            </a:extLst>
          </p:cNvPr>
          <p:cNvSpPr>
            <a:spLocks noGrp="1"/>
          </p:cNvSpPr>
          <p:nvPr>
            <p:ph type="pic" sz="quarter" idx="19"/>
          </p:nvPr>
        </p:nvSpPr>
        <p:spPr>
          <a:xfrm>
            <a:off x="6911940" y="758537"/>
            <a:ext cx="2366372" cy="5340927"/>
          </a:xfrm>
          <a:custGeom>
            <a:avLst/>
            <a:gdLst>
              <a:gd name="connsiteX0" fmla="*/ 0 w 2366372"/>
              <a:gd name="connsiteY0" fmla="*/ 0 h 5340927"/>
              <a:gd name="connsiteX1" fmla="*/ 2366372 w 2366372"/>
              <a:gd name="connsiteY1" fmla="*/ 0 h 5340927"/>
              <a:gd name="connsiteX2" fmla="*/ 2366372 w 2366372"/>
              <a:gd name="connsiteY2" fmla="*/ 5340927 h 5340927"/>
              <a:gd name="connsiteX3" fmla="*/ 0 w 2366372"/>
              <a:gd name="connsiteY3" fmla="*/ 5340927 h 5340927"/>
            </a:gdLst>
            <a:ahLst/>
            <a:cxnLst>
              <a:cxn ang="0">
                <a:pos x="connsiteX0" y="connsiteY0"/>
              </a:cxn>
              <a:cxn ang="0">
                <a:pos x="connsiteX1" y="connsiteY1"/>
              </a:cxn>
              <a:cxn ang="0">
                <a:pos x="connsiteX2" y="connsiteY2"/>
              </a:cxn>
              <a:cxn ang="0">
                <a:pos x="connsiteX3" y="connsiteY3"/>
              </a:cxn>
            </a:cxnLst>
            <a:rect l="l" t="t" r="r" b="b"/>
            <a:pathLst>
              <a:path w="2366372" h="5340927">
                <a:moveTo>
                  <a:pt x="0" y="0"/>
                </a:moveTo>
                <a:lnTo>
                  <a:pt x="2366372" y="0"/>
                </a:lnTo>
                <a:lnTo>
                  <a:pt x="2366372" y="5340927"/>
                </a:lnTo>
                <a:lnTo>
                  <a:pt x="0" y="5340927"/>
                </a:lnTo>
                <a:close/>
              </a:path>
            </a:pathLst>
          </a:custGeom>
        </p:spPr>
        <p:txBody>
          <a:bodyPr wrap="square">
            <a:noAutofit/>
          </a:bodyPr>
          <a:lstStyle>
            <a:lvl1pPr marL="0" indent="0">
              <a:buNone/>
              <a:defRPr sz="1200">
                <a:latin typeface="+mj-lt"/>
              </a:defRPr>
            </a:lvl1pPr>
          </a:lstStyle>
          <a:p>
            <a:endParaRPr lang="en-ID"/>
          </a:p>
        </p:txBody>
      </p:sp>
      <p:sp>
        <p:nvSpPr>
          <p:cNvPr id="15" name="Picture Placeholder 14">
            <a:extLst>
              <a:ext uri="{FF2B5EF4-FFF2-40B4-BE49-F238E27FC236}">
                <a16:creationId xmlns:a16="http://schemas.microsoft.com/office/drawing/2014/main" xmlns="" id="{1CF032AE-FA25-4988-8CE5-771EC219A396}"/>
              </a:ext>
            </a:extLst>
          </p:cNvPr>
          <p:cNvSpPr>
            <a:spLocks noGrp="1"/>
          </p:cNvSpPr>
          <p:nvPr>
            <p:ph type="pic" sz="quarter" idx="18"/>
          </p:nvPr>
        </p:nvSpPr>
        <p:spPr>
          <a:xfrm>
            <a:off x="4488873" y="758537"/>
            <a:ext cx="2366372" cy="5340927"/>
          </a:xfrm>
          <a:custGeom>
            <a:avLst/>
            <a:gdLst>
              <a:gd name="connsiteX0" fmla="*/ 0 w 2366372"/>
              <a:gd name="connsiteY0" fmla="*/ 0 h 5340927"/>
              <a:gd name="connsiteX1" fmla="*/ 2366372 w 2366372"/>
              <a:gd name="connsiteY1" fmla="*/ 0 h 5340927"/>
              <a:gd name="connsiteX2" fmla="*/ 2366372 w 2366372"/>
              <a:gd name="connsiteY2" fmla="*/ 5340927 h 5340927"/>
              <a:gd name="connsiteX3" fmla="*/ 0 w 2366372"/>
              <a:gd name="connsiteY3" fmla="*/ 5340927 h 5340927"/>
            </a:gdLst>
            <a:ahLst/>
            <a:cxnLst>
              <a:cxn ang="0">
                <a:pos x="connsiteX0" y="connsiteY0"/>
              </a:cxn>
              <a:cxn ang="0">
                <a:pos x="connsiteX1" y="connsiteY1"/>
              </a:cxn>
              <a:cxn ang="0">
                <a:pos x="connsiteX2" y="connsiteY2"/>
              </a:cxn>
              <a:cxn ang="0">
                <a:pos x="connsiteX3" y="connsiteY3"/>
              </a:cxn>
            </a:cxnLst>
            <a:rect l="l" t="t" r="r" b="b"/>
            <a:pathLst>
              <a:path w="2366372" h="5340927">
                <a:moveTo>
                  <a:pt x="0" y="0"/>
                </a:moveTo>
                <a:lnTo>
                  <a:pt x="2366372" y="0"/>
                </a:lnTo>
                <a:lnTo>
                  <a:pt x="2366372" y="5340927"/>
                </a:lnTo>
                <a:lnTo>
                  <a:pt x="0" y="5340927"/>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00967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C4C169AA-A123-4E33-B7B3-CF5C6E19421C}"/>
              </a:ext>
            </a:extLst>
          </p:cNvPr>
          <p:cNvSpPr>
            <a:spLocks noGrp="1"/>
          </p:cNvSpPr>
          <p:nvPr>
            <p:ph type="pic" sz="quarter" idx="21"/>
          </p:nvPr>
        </p:nvSpPr>
        <p:spPr>
          <a:xfrm>
            <a:off x="581890" y="3453839"/>
            <a:ext cx="2732215" cy="2732215"/>
          </a:xfrm>
          <a:custGeom>
            <a:avLst/>
            <a:gdLst>
              <a:gd name="connsiteX0" fmla="*/ 0 w 2732215"/>
              <a:gd name="connsiteY0" fmla="*/ 0 h 2732215"/>
              <a:gd name="connsiteX1" fmla="*/ 2732215 w 2732215"/>
              <a:gd name="connsiteY1" fmla="*/ 0 h 2732215"/>
              <a:gd name="connsiteX2" fmla="*/ 2732215 w 2732215"/>
              <a:gd name="connsiteY2" fmla="*/ 2732215 h 2732215"/>
              <a:gd name="connsiteX3" fmla="*/ 0 w 2732215"/>
              <a:gd name="connsiteY3" fmla="*/ 2732215 h 2732215"/>
            </a:gdLst>
            <a:ahLst/>
            <a:cxnLst>
              <a:cxn ang="0">
                <a:pos x="connsiteX0" y="connsiteY0"/>
              </a:cxn>
              <a:cxn ang="0">
                <a:pos x="connsiteX1" y="connsiteY1"/>
              </a:cxn>
              <a:cxn ang="0">
                <a:pos x="connsiteX2" y="connsiteY2"/>
              </a:cxn>
              <a:cxn ang="0">
                <a:pos x="connsiteX3" y="connsiteY3"/>
              </a:cxn>
            </a:cxnLst>
            <a:rect l="l" t="t" r="r" b="b"/>
            <a:pathLst>
              <a:path w="2732215" h="2732215">
                <a:moveTo>
                  <a:pt x="0" y="0"/>
                </a:moveTo>
                <a:lnTo>
                  <a:pt x="2732215" y="0"/>
                </a:lnTo>
                <a:lnTo>
                  <a:pt x="2732215" y="2732215"/>
                </a:lnTo>
                <a:lnTo>
                  <a:pt x="0" y="2732215"/>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F5BCC518-AFB8-458A-A431-DBAEE7617615}"/>
              </a:ext>
            </a:extLst>
          </p:cNvPr>
          <p:cNvSpPr>
            <a:spLocks noGrp="1"/>
          </p:cNvSpPr>
          <p:nvPr>
            <p:ph type="pic" sz="quarter" idx="20"/>
          </p:nvPr>
        </p:nvSpPr>
        <p:spPr>
          <a:xfrm>
            <a:off x="3363785" y="3453839"/>
            <a:ext cx="2732215" cy="2732215"/>
          </a:xfrm>
          <a:custGeom>
            <a:avLst/>
            <a:gdLst>
              <a:gd name="connsiteX0" fmla="*/ 0 w 2732215"/>
              <a:gd name="connsiteY0" fmla="*/ 0 h 2732215"/>
              <a:gd name="connsiteX1" fmla="*/ 2732215 w 2732215"/>
              <a:gd name="connsiteY1" fmla="*/ 0 h 2732215"/>
              <a:gd name="connsiteX2" fmla="*/ 2732215 w 2732215"/>
              <a:gd name="connsiteY2" fmla="*/ 2732215 h 2732215"/>
              <a:gd name="connsiteX3" fmla="*/ 0 w 2732215"/>
              <a:gd name="connsiteY3" fmla="*/ 2732215 h 2732215"/>
            </a:gdLst>
            <a:ahLst/>
            <a:cxnLst>
              <a:cxn ang="0">
                <a:pos x="connsiteX0" y="connsiteY0"/>
              </a:cxn>
              <a:cxn ang="0">
                <a:pos x="connsiteX1" y="connsiteY1"/>
              </a:cxn>
              <a:cxn ang="0">
                <a:pos x="connsiteX2" y="connsiteY2"/>
              </a:cxn>
              <a:cxn ang="0">
                <a:pos x="connsiteX3" y="connsiteY3"/>
              </a:cxn>
            </a:cxnLst>
            <a:rect l="l" t="t" r="r" b="b"/>
            <a:pathLst>
              <a:path w="2732215" h="2732215">
                <a:moveTo>
                  <a:pt x="0" y="0"/>
                </a:moveTo>
                <a:lnTo>
                  <a:pt x="2732215" y="0"/>
                </a:lnTo>
                <a:lnTo>
                  <a:pt x="2732215" y="2732215"/>
                </a:lnTo>
                <a:lnTo>
                  <a:pt x="0" y="2732215"/>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EC75DDE9-BA9C-4346-9832-06D17341DE5E}"/>
              </a:ext>
            </a:extLst>
          </p:cNvPr>
          <p:cNvSpPr>
            <a:spLocks noGrp="1"/>
          </p:cNvSpPr>
          <p:nvPr>
            <p:ph type="pic" sz="quarter" idx="19"/>
          </p:nvPr>
        </p:nvSpPr>
        <p:spPr>
          <a:xfrm>
            <a:off x="3363786" y="671946"/>
            <a:ext cx="2732215" cy="2732215"/>
          </a:xfrm>
          <a:custGeom>
            <a:avLst/>
            <a:gdLst>
              <a:gd name="connsiteX0" fmla="*/ 0 w 2732215"/>
              <a:gd name="connsiteY0" fmla="*/ 0 h 2732215"/>
              <a:gd name="connsiteX1" fmla="*/ 2732215 w 2732215"/>
              <a:gd name="connsiteY1" fmla="*/ 0 h 2732215"/>
              <a:gd name="connsiteX2" fmla="*/ 2732215 w 2732215"/>
              <a:gd name="connsiteY2" fmla="*/ 2732215 h 2732215"/>
              <a:gd name="connsiteX3" fmla="*/ 0 w 2732215"/>
              <a:gd name="connsiteY3" fmla="*/ 2732215 h 2732215"/>
            </a:gdLst>
            <a:ahLst/>
            <a:cxnLst>
              <a:cxn ang="0">
                <a:pos x="connsiteX0" y="connsiteY0"/>
              </a:cxn>
              <a:cxn ang="0">
                <a:pos x="connsiteX1" y="connsiteY1"/>
              </a:cxn>
              <a:cxn ang="0">
                <a:pos x="connsiteX2" y="connsiteY2"/>
              </a:cxn>
              <a:cxn ang="0">
                <a:pos x="connsiteX3" y="connsiteY3"/>
              </a:cxn>
            </a:cxnLst>
            <a:rect l="l" t="t" r="r" b="b"/>
            <a:pathLst>
              <a:path w="2732215" h="2732215">
                <a:moveTo>
                  <a:pt x="0" y="0"/>
                </a:moveTo>
                <a:lnTo>
                  <a:pt x="2732215" y="0"/>
                </a:lnTo>
                <a:lnTo>
                  <a:pt x="2732215" y="2732215"/>
                </a:lnTo>
                <a:lnTo>
                  <a:pt x="0" y="2732215"/>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819E7DB7-3AC9-4B76-90F6-E39AF2976C29}"/>
              </a:ext>
            </a:extLst>
          </p:cNvPr>
          <p:cNvSpPr>
            <a:spLocks noGrp="1"/>
          </p:cNvSpPr>
          <p:nvPr>
            <p:ph type="pic" sz="quarter" idx="18"/>
          </p:nvPr>
        </p:nvSpPr>
        <p:spPr>
          <a:xfrm>
            <a:off x="581892" y="671945"/>
            <a:ext cx="2732215" cy="2732215"/>
          </a:xfrm>
          <a:custGeom>
            <a:avLst/>
            <a:gdLst>
              <a:gd name="connsiteX0" fmla="*/ 0 w 2732215"/>
              <a:gd name="connsiteY0" fmla="*/ 0 h 2732215"/>
              <a:gd name="connsiteX1" fmla="*/ 2732215 w 2732215"/>
              <a:gd name="connsiteY1" fmla="*/ 0 h 2732215"/>
              <a:gd name="connsiteX2" fmla="*/ 2732215 w 2732215"/>
              <a:gd name="connsiteY2" fmla="*/ 2732215 h 2732215"/>
              <a:gd name="connsiteX3" fmla="*/ 0 w 2732215"/>
              <a:gd name="connsiteY3" fmla="*/ 2732215 h 2732215"/>
            </a:gdLst>
            <a:ahLst/>
            <a:cxnLst>
              <a:cxn ang="0">
                <a:pos x="connsiteX0" y="connsiteY0"/>
              </a:cxn>
              <a:cxn ang="0">
                <a:pos x="connsiteX1" y="connsiteY1"/>
              </a:cxn>
              <a:cxn ang="0">
                <a:pos x="connsiteX2" y="connsiteY2"/>
              </a:cxn>
              <a:cxn ang="0">
                <a:pos x="connsiteX3" y="connsiteY3"/>
              </a:cxn>
            </a:cxnLst>
            <a:rect l="l" t="t" r="r" b="b"/>
            <a:pathLst>
              <a:path w="2732215" h="2732215">
                <a:moveTo>
                  <a:pt x="0" y="0"/>
                </a:moveTo>
                <a:lnTo>
                  <a:pt x="2732215" y="0"/>
                </a:lnTo>
                <a:lnTo>
                  <a:pt x="2732215" y="2732215"/>
                </a:lnTo>
                <a:lnTo>
                  <a:pt x="0" y="2732215"/>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65890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9F7E2859-F7E2-4709-AFC6-DDBCF4CEF241}"/>
              </a:ext>
            </a:extLst>
          </p:cNvPr>
          <p:cNvSpPr>
            <a:spLocks noGrp="1"/>
          </p:cNvSpPr>
          <p:nvPr>
            <p:ph type="pic" sz="quarter" idx="11"/>
          </p:nvPr>
        </p:nvSpPr>
        <p:spPr>
          <a:xfrm>
            <a:off x="7765248" y="4536889"/>
            <a:ext cx="1859900" cy="1859900"/>
          </a:xfrm>
          <a:custGeom>
            <a:avLst/>
            <a:gdLst>
              <a:gd name="connsiteX0" fmla="*/ 0 w 1859900"/>
              <a:gd name="connsiteY0" fmla="*/ 0 h 1859900"/>
              <a:gd name="connsiteX1" fmla="*/ 1859900 w 1859900"/>
              <a:gd name="connsiteY1" fmla="*/ 0 h 1859900"/>
              <a:gd name="connsiteX2" fmla="*/ 1859900 w 1859900"/>
              <a:gd name="connsiteY2" fmla="*/ 1859900 h 1859900"/>
              <a:gd name="connsiteX3" fmla="*/ 0 w 1859900"/>
              <a:gd name="connsiteY3" fmla="*/ 1859900 h 1859900"/>
            </a:gdLst>
            <a:ahLst/>
            <a:cxnLst>
              <a:cxn ang="0">
                <a:pos x="connsiteX0" y="connsiteY0"/>
              </a:cxn>
              <a:cxn ang="0">
                <a:pos x="connsiteX1" y="connsiteY1"/>
              </a:cxn>
              <a:cxn ang="0">
                <a:pos x="connsiteX2" y="connsiteY2"/>
              </a:cxn>
              <a:cxn ang="0">
                <a:pos x="connsiteX3" y="connsiteY3"/>
              </a:cxn>
            </a:cxnLst>
            <a:rect l="l" t="t" r="r" b="b"/>
            <a:pathLst>
              <a:path w="1859900" h="1859900">
                <a:moveTo>
                  <a:pt x="0" y="0"/>
                </a:moveTo>
                <a:lnTo>
                  <a:pt x="1859900" y="0"/>
                </a:lnTo>
                <a:lnTo>
                  <a:pt x="1859900" y="1859900"/>
                </a:lnTo>
                <a:lnTo>
                  <a:pt x="0" y="1859900"/>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8B4599B9-9649-4FCD-9B97-44EF8887801D}"/>
              </a:ext>
            </a:extLst>
          </p:cNvPr>
          <p:cNvSpPr>
            <a:spLocks noGrp="1"/>
          </p:cNvSpPr>
          <p:nvPr>
            <p:ph type="pic" sz="quarter" idx="12"/>
          </p:nvPr>
        </p:nvSpPr>
        <p:spPr>
          <a:xfrm>
            <a:off x="9790377" y="4536889"/>
            <a:ext cx="1859900" cy="1859900"/>
          </a:xfrm>
          <a:custGeom>
            <a:avLst/>
            <a:gdLst>
              <a:gd name="connsiteX0" fmla="*/ 0 w 1859900"/>
              <a:gd name="connsiteY0" fmla="*/ 0 h 1859900"/>
              <a:gd name="connsiteX1" fmla="*/ 1859900 w 1859900"/>
              <a:gd name="connsiteY1" fmla="*/ 0 h 1859900"/>
              <a:gd name="connsiteX2" fmla="*/ 1859900 w 1859900"/>
              <a:gd name="connsiteY2" fmla="*/ 1859900 h 1859900"/>
              <a:gd name="connsiteX3" fmla="*/ 0 w 1859900"/>
              <a:gd name="connsiteY3" fmla="*/ 1859900 h 1859900"/>
            </a:gdLst>
            <a:ahLst/>
            <a:cxnLst>
              <a:cxn ang="0">
                <a:pos x="connsiteX0" y="connsiteY0"/>
              </a:cxn>
              <a:cxn ang="0">
                <a:pos x="connsiteX1" y="connsiteY1"/>
              </a:cxn>
              <a:cxn ang="0">
                <a:pos x="connsiteX2" y="connsiteY2"/>
              </a:cxn>
              <a:cxn ang="0">
                <a:pos x="connsiteX3" y="connsiteY3"/>
              </a:cxn>
            </a:cxnLst>
            <a:rect l="l" t="t" r="r" b="b"/>
            <a:pathLst>
              <a:path w="1859900" h="1859900">
                <a:moveTo>
                  <a:pt x="0" y="0"/>
                </a:moveTo>
                <a:lnTo>
                  <a:pt x="1859900" y="0"/>
                </a:lnTo>
                <a:lnTo>
                  <a:pt x="1859900" y="1859900"/>
                </a:lnTo>
                <a:lnTo>
                  <a:pt x="0" y="1859900"/>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F0B7F42D-3C8A-4A5C-9B4E-71F54B6C9069}"/>
              </a:ext>
            </a:extLst>
          </p:cNvPr>
          <p:cNvSpPr>
            <a:spLocks noGrp="1"/>
          </p:cNvSpPr>
          <p:nvPr>
            <p:ph type="pic" sz="quarter" idx="10"/>
          </p:nvPr>
        </p:nvSpPr>
        <p:spPr>
          <a:xfrm>
            <a:off x="541722" y="461210"/>
            <a:ext cx="9083426" cy="3914685"/>
          </a:xfrm>
          <a:custGeom>
            <a:avLst/>
            <a:gdLst>
              <a:gd name="connsiteX0" fmla="*/ 0 w 9083426"/>
              <a:gd name="connsiteY0" fmla="*/ 0 h 3914685"/>
              <a:gd name="connsiteX1" fmla="*/ 9083426 w 9083426"/>
              <a:gd name="connsiteY1" fmla="*/ 0 h 3914685"/>
              <a:gd name="connsiteX2" fmla="*/ 9083426 w 9083426"/>
              <a:gd name="connsiteY2" fmla="*/ 3914685 h 3914685"/>
              <a:gd name="connsiteX3" fmla="*/ 0 w 9083426"/>
              <a:gd name="connsiteY3" fmla="*/ 3914685 h 3914685"/>
            </a:gdLst>
            <a:ahLst/>
            <a:cxnLst>
              <a:cxn ang="0">
                <a:pos x="connsiteX0" y="connsiteY0"/>
              </a:cxn>
              <a:cxn ang="0">
                <a:pos x="connsiteX1" y="connsiteY1"/>
              </a:cxn>
              <a:cxn ang="0">
                <a:pos x="connsiteX2" y="connsiteY2"/>
              </a:cxn>
              <a:cxn ang="0">
                <a:pos x="connsiteX3" y="connsiteY3"/>
              </a:cxn>
            </a:cxnLst>
            <a:rect l="l" t="t" r="r" b="b"/>
            <a:pathLst>
              <a:path w="9083426" h="3914685">
                <a:moveTo>
                  <a:pt x="0" y="0"/>
                </a:moveTo>
                <a:lnTo>
                  <a:pt x="9083426" y="0"/>
                </a:lnTo>
                <a:lnTo>
                  <a:pt x="9083426" y="3914685"/>
                </a:lnTo>
                <a:lnTo>
                  <a:pt x="0" y="3914685"/>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7279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D4F9550F-82C2-455A-A604-F2C58D5BCC42}"/>
              </a:ext>
            </a:extLst>
          </p:cNvPr>
          <p:cNvSpPr>
            <a:spLocks noGrp="1"/>
          </p:cNvSpPr>
          <p:nvPr>
            <p:ph type="pic" sz="quarter" idx="21"/>
          </p:nvPr>
        </p:nvSpPr>
        <p:spPr>
          <a:xfrm>
            <a:off x="9141945" y="2364883"/>
            <a:ext cx="2128234" cy="2128234"/>
          </a:xfrm>
          <a:custGeom>
            <a:avLst/>
            <a:gdLst>
              <a:gd name="connsiteX0" fmla="*/ 0 w 2128234"/>
              <a:gd name="connsiteY0" fmla="*/ 0 h 2128234"/>
              <a:gd name="connsiteX1" fmla="*/ 2128234 w 2128234"/>
              <a:gd name="connsiteY1" fmla="*/ 0 h 2128234"/>
              <a:gd name="connsiteX2" fmla="*/ 2128234 w 2128234"/>
              <a:gd name="connsiteY2" fmla="*/ 2128234 h 2128234"/>
              <a:gd name="connsiteX3" fmla="*/ 0 w 2128234"/>
              <a:gd name="connsiteY3" fmla="*/ 2128234 h 2128234"/>
            </a:gdLst>
            <a:ahLst/>
            <a:cxnLst>
              <a:cxn ang="0">
                <a:pos x="connsiteX0" y="connsiteY0"/>
              </a:cxn>
              <a:cxn ang="0">
                <a:pos x="connsiteX1" y="connsiteY1"/>
              </a:cxn>
              <a:cxn ang="0">
                <a:pos x="connsiteX2" y="connsiteY2"/>
              </a:cxn>
              <a:cxn ang="0">
                <a:pos x="connsiteX3" y="connsiteY3"/>
              </a:cxn>
            </a:cxnLst>
            <a:rect l="l" t="t" r="r" b="b"/>
            <a:pathLst>
              <a:path w="2128234" h="2128234">
                <a:moveTo>
                  <a:pt x="0" y="0"/>
                </a:moveTo>
                <a:lnTo>
                  <a:pt x="2128234" y="0"/>
                </a:lnTo>
                <a:lnTo>
                  <a:pt x="2128234" y="2128234"/>
                </a:lnTo>
                <a:lnTo>
                  <a:pt x="0" y="2128234"/>
                </a:lnTo>
                <a:close/>
              </a:path>
            </a:pathLst>
          </a:custGeom>
        </p:spPr>
        <p:txBody>
          <a:bodyPr wrap="square">
            <a:noAutofit/>
          </a:bodyPr>
          <a:lstStyle>
            <a:lvl1pPr marL="0" indent="0">
              <a:buNone/>
              <a:defRPr sz="1200">
                <a:latin typeface="+mj-lt"/>
              </a:defRPr>
            </a:lvl1pPr>
          </a:lstStyle>
          <a:p>
            <a:endParaRPr lang="en-ID"/>
          </a:p>
        </p:txBody>
      </p:sp>
      <p:sp>
        <p:nvSpPr>
          <p:cNvPr id="16" name="Picture Placeholder 15">
            <a:extLst>
              <a:ext uri="{FF2B5EF4-FFF2-40B4-BE49-F238E27FC236}">
                <a16:creationId xmlns:a16="http://schemas.microsoft.com/office/drawing/2014/main" xmlns="" id="{256CDE0C-5937-455E-8221-AC377906BE22}"/>
              </a:ext>
            </a:extLst>
          </p:cNvPr>
          <p:cNvSpPr>
            <a:spLocks noGrp="1"/>
          </p:cNvSpPr>
          <p:nvPr>
            <p:ph type="pic" sz="quarter" idx="20"/>
          </p:nvPr>
        </p:nvSpPr>
        <p:spPr>
          <a:xfrm>
            <a:off x="6401903" y="2364883"/>
            <a:ext cx="2128234" cy="2128234"/>
          </a:xfrm>
          <a:custGeom>
            <a:avLst/>
            <a:gdLst>
              <a:gd name="connsiteX0" fmla="*/ 0 w 2128234"/>
              <a:gd name="connsiteY0" fmla="*/ 0 h 2128234"/>
              <a:gd name="connsiteX1" fmla="*/ 2128234 w 2128234"/>
              <a:gd name="connsiteY1" fmla="*/ 0 h 2128234"/>
              <a:gd name="connsiteX2" fmla="*/ 2128234 w 2128234"/>
              <a:gd name="connsiteY2" fmla="*/ 2128234 h 2128234"/>
              <a:gd name="connsiteX3" fmla="*/ 0 w 2128234"/>
              <a:gd name="connsiteY3" fmla="*/ 2128234 h 2128234"/>
            </a:gdLst>
            <a:ahLst/>
            <a:cxnLst>
              <a:cxn ang="0">
                <a:pos x="connsiteX0" y="connsiteY0"/>
              </a:cxn>
              <a:cxn ang="0">
                <a:pos x="connsiteX1" y="connsiteY1"/>
              </a:cxn>
              <a:cxn ang="0">
                <a:pos x="connsiteX2" y="connsiteY2"/>
              </a:cxn>
              <a:cxn ang="0">
                <a:pos x="connsiteX3" y="connsiteY3"/>
              </a:cxn>
            </a:cxnLst>
            <a:rect l="l" t="t" r="r" b="b"/>
            <a:pathLst>
              <a:path w="2128234" h="2128234">
                <a:moveTo>
                  <a:pt x="0" y="0"/>
                </a:moveTo>
                <a:lnTo>
                  <a:pt x="2128234" y="0"/>
                </a:lnTo>
                <a:lnTo>
                  <a:pt x="2128234" y="2128234"/>
                </a:lnTo>
                <a:lnTo>
                  <a:pt x="0" y="2128234"/>
                </a:lnTo>
                <a:close/>
              </a:path>
            </a:pathLst>
          </a:custGeom>
        </p:spPr>
        <p:txBody>
          <a:bodyPr wrap="square">
            <a:noAutofit/>
          </a:bodyPr>
          <a:lstStyle>
            <a:lvl1pPr marL="0" indent="0">
              <a:buNone/>
              <a:defRPr sz="1200">
                <a:latin typeface="+mj-lt"/>
              </a:defRPr>
            </a:lvl1pPr>
          </a:lstStyle>
          <a:p>
            <a:endParaRPr lang="en-ID"/>
          </a:p>
        </p:txBody>
      </p:sp>
      <p:sp>
        <p:nvSpPr>
          <p:cNvPr id="15" name="Picture Placeholder 14">
            <a:extLst>
              <a:ext uri="{FF2B5EF4-FFF2-40B4-BE49-F238E27FC236}">
                <a16:creationId xmlns:a16="http://schemas.microsoft.com/office/drawing/2014/main" xmlns="" id="{487D0FEB-86B4-4091-817E-28F218B436F5}"/>
              </a:ext>
            </a:extLst>
          </p:cNvPr>
          <p:cNvSpPr>
            <a:spLocks noGrp="1"/>
          </p:cNvSpPr>
          <p:nvPr>
            <p:ph type="pic" sz="quarter" idx="19"/>
          </p:nvPr>
        </p:nvSpPr>
        <p:spPr>
          <a:xfrm>
            <a:off x="3661862" y="2364883"/>
            <a:ext cx="2128234" cy="2128234"/>
          </a:xfrm>
          <a:custGeom>
            <a:avLst/>
            <a:gdLst>
              <a:gd name="connsiteX0" fmla="*/ 0 w 2128234"/>
              <a:gd name="connsiteY0" fmla="*/ 0 h 2128234"/>
              <a:gd name="connsiteX1" fmla="*/ 2128234 w 2128234"/>
              <a:gd name="connsiteY1" fmla="*/ 0 h 2128234"/>
              <a:gd name="connsiteX2" fmla="*/ 2128234 w 2128234"/>
              <a:gd name="connsiteY2" fmla="*/ 2128234 h 2128234"/>
              <a:gd name="connsiteX3" fmla="*/ 0 w 2128234"/>
              <a:gd name="connsiteY3" fmla="*/ 2128234 h 2128234"/>
            </a:gdLst>
            <a:ahLst/>
            <a:cxnLst>
              <a:cxn ang="0">
                <a:pos x="connsiteX0" y="connsiteY0"/>
              </a:cxn>
              <a:cxn ang="0">
                <a:pos x="connsiteX1" y="connsiteY1"/>
              </a:cxn>
              <a:cxn ang="0">
                <a:pos x="connsiteX2" y="connsiteY2"/>
              </a:cxn>
              <a:cxn ang="0">
                <a:pos x="connsiteX3" y="connsiteY3"/>
              </a:cxn>
            </a:cxnLst>
            <a:rect l="l" t="t" r="r" b="b"/>
            <a:pathLst>
              <a:path w="2128234" h="2128234">
                <a:moveTo>
                  <a:pt x="0" y="0"/>
                </a:moveTo>
                <a:lnTo>
                  <a:pt x="2128234" y="0"/>
                </a:lnTo>
                <a:lnTo>
                  <a:pt x="2128234" y="2128234"/>
                </a:lnTo>
                <a:lnTo>
                  <a:pt x="0" y="2128234"/>
                </a:lnTo>
                <a:close/>
              </a:path>
            </a:pathLst>
          </a:custGeom>
        </p:spPr>
        <p:txBody>
          <a:bodyPr wrap="square">
            <a:noAutofit/>
          </a:bodyPr>
          <a:lstStyle>
            <a:lvl1pPr marL="0" indent="0">
              <a:buNone/>
              <a:defRPr sz="1200">
                <a:latin typeface="+mj-lt"/>
              </a:defRPr>
            </a:lvl1pPr>
          </a:lstStyle>
          <a:p>
            <a:endParaRPr lang="en-ID"/>
          </a:p>
        </p:txBody>
      </p:sp>
      <p:sp>
        <p:nvSpPr>
          <p:cNvPr id="13" name="Picture Placeholder 12">
            <a:extLst>
              <a:ext uri="{FF2B5EF4-FFF2-40B4-BE49-F238E27FC236}">
                <a16:creationId xmlns:a16="http://schemas.microsoft.com/office/drawing/2014/main" xmlns="" id="{72D1BC52-671A-4847-877A-AFEA816730E9}"/>
              </a:ext>
            </a:extLst>
          </p:cNvPr>
          <p:cNvSpPr>
            <a:spLocks noGrp="1"/>
          </p:cNvSpPr>
          <p:nvPr>
            <p:ph type="pic" sz="quarter" idx="18"/>
          </p:nvPr>
        </p:nvSpPr>
        <p:spPr>
          <a:xfrm>
            <a:off x="921820" y="2364883"/>
            <a:ext cx="2128234" cy="2128234"/>
          </a:xfrm>
          <a:custGeom>
            <a:avLst/>
            <a:gdLst>
              <a:gd name="connsiteX0" fmla="*/ 0 w 2128234"/>
              <a:gd name="connsiteY0" fmla="*/ 0 h 2128234"/>
              <a:gd name="connsiteX1" fmla="*/ 2128234 w 2128234"/>
              <a:gd name="connsiteY1" fmla="*/ 0 h 2128234"/>
              <a:gd name="connsiteX2" fmla="*/ 2128234 w 2128234"/>
              <a:gd name="connsiteY2" fmla="*/ 2128234 h 2128234"/>
              <a:gd name="connsiteX3" fmla="*/ 0 w 2128234"/>
              <a:gd name="connsiteY3" fmla="*/ 2128234 h 2128234"/>
            </a:gdLst>
            <a:ahLst/>
            <a:cxnLst>
              <a:cxn ang="0">
                <a:pos x="connsiteX0" y="connsiteY0"/>
              </a:cxn>
              <a:cxn ang="0">
                <a:pos x="connsiteX1" y="connsiteY1"/>
              </a:cxn>
              <a:cxn ang="0">
                <a:pos x="connsiteX2" y="connsiteY2"/>
              </a:cxn>
              <a:cxn ang="0">
                <a:pos x="connsiteX3" y="connsiteY3"/>
              </a:cxn>
            </a:cxnLst>
            <a:rect l="l" t="t" r="r" b="b"/>
            <a:pathLst>
              <a:path w="2128234" h="2128234">
                <a:moveTo>
                  <a:pt x="0" y="0"/>
                </a:moveTo>
                <a:lnTo>
                  <a:pt x="2128234" y="0"/>
                </a:lnTo>
                <a:lnTo>
                  <a:pt x="2128234" y="2128234"/>
                </a:lnTo>
                <a:lnTo>
                  <a:pt x="0" y="212823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415017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BBCE45E1-C443-4EF7-BB7B-F8FCB7FB2A27}"/>
              </a:ext>
            </a:extLst>
          </p:cNvPr>
          <p:cNvSpPr>
            <a:spLocks noGrp="1"/>
          </p:cNvSpPr>
          <p:nvPr>
            <p:ph type="pic" sz="quarter" idx="21"/>
          </p:nvPr>
        </p:nvSpPr>
        <p:spPr>
          <a:xfrm>
            <a:off x="9310404" y="2353613"/>
            <a:ext cx="1867436" cy="2150772"/>
          </a:xfrm>
          <a:custGeom>
            <a:avLst/>
            <a:gdLst>
              <a:gd name="connsiteX0" fmla="*/ 933718 w 1867436"/>
              <a:gd name="connsiteY0" fmla="*/ 0 h 2150772"/>
              <a:gd name="connsiteX1" fmla="*/ 1867436 w 1867436"/>
              <a:gd name="connsiteY1" fmla="*/ 453974 h 2150772"/>
              <a:gd name="connsiteX2" fmla="*/ 1867436 w 1867436"/>
              <a:gd name="connsiteY2" fmla="*/ 1696798 h 2150772"/>
              <a:gd name="connsiteX3" fmla="*/ 933718 w 1867436"/>
              <a:gd name="connsiteY3" fmla="*/ 2150772 h 2150772"/>
              <a:gd name="connsiteX4" fmla="*/ 0 w 1867436"/>
              <a:gd name="connsiteY4" fmla="*/ 1696798 h 2150772"/>
              <a:gd name="connsiteX5" fmla="*/ 0 w 1867436"/>
              <a:gd name="connsiteY5" fmla="*/ 453974 h 215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436" h="2150772">
                <a:moveTo>
                  <a:pt x="933718" y="0"/>
                </a:moveTo>
                <a:lnTo>
                  <a:pt x="1867436" y="453974"/>
                </a:lnTo>
                <a:lnTo>
                  <a:pt x="1867436" y="1696798"/>
                </a:lnTo>
                <a:lnTo>
                  <a:pt x="933718" y="2150772"/>
                </a:lnTo>
                <a:lnTo>
                  <a:pt x="0" y="1696798"/>
                </a:lnTo>
                <a:lnTo>
                  <a:pt x="0" y="453974"/>
                </a:ln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A1651DA4-CB5C-4624-BECB-49D2AC7E6AF8}"/>
              </a:ext>
            </a:extLst>
          </p:cNvPr>
          <p:cNvSpPr>
            <a:spLocks noGrp="1"/>
          </p:cNvSpPr>
          <p:nvPr>
            <p:ph type="pic" sz="quarter" idx="20"/>
          </p:nvPr>
        </p:nvSpPr>
        <p:spPr>
          <a:xfrm>
            <a:off x="6544988" y="2353613"/>
            <a:ext cx="1867436" cy="2150772"/>
          </a:xfrm>
          <a:custGeom>
            <a:avLst/>
            <a:gdLst>
              <a:gd name="connsiteX0" fmla="*/ 933718 w 1867436"/>
              <a:gd name="connsiteY0" fmla="*/ 0 h 2150772"/>
              <a:gd name="connsiteX1" fmla="*/ 1867436 w 1867436"/>
              <a:gd name="connsiteY1" fmla="*/ 453974 h 2150772"/>
              <a:gd name="connsiteX2" fmla="*/ 1867436 w 1867436"/>
              <a:gd name="connsiteY2" fmla="*/ 1696798 h 2150772"/>
              <a:gd name="connsiteX3" fmla="*/ 933718 w 1867436"/>
              <a:gd name="connsiteY3" fmla="*/ 2150772 h 2150772"/>
              <a:gd name="connsiteX4" fmla="*/ 0 w 1867436"/>
              <a:gd name="connsiteY4" fmla="*/ 1696798 h 2150772"/>
              <a:gd name="connsiteX5" fmla="*/ 0 w 1867436"/>
              <a:gd name="connsiteY5" fmla="*/ 453974 h 215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436" h="2150772">
                <a:moveTo>
                  <a:pt x="933718" y="0"/>
                </a:moveTo>
                <a:lnTo>
                  <a:pt x="1867436" y="453974"/>
                </a:lnTo>
                <a:lnTo>
                  <a:pt x="1867436" y="1696798"/>
                </a:lnTo>
                <a:lnTo>
                  <a:pt x="933718" y="2150772"/>
                </a:lnTo>
                <a:lnTo>
                  <a:pt x="0" y="1696798"/>
                </a:lnTo>
                <a:lnTo>
                  <a:pt x="0" y="453974"/>
                </a:ln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4FFAA062-81A5-4981-AE12-007F07B881F3}"/>
              </a:ext>
            </a:extLst>
          </p:cNvPr>
          <p:cNvSpPr>
            <a:spLocks noGrp="1"/>
          </p:cNvSpPr>
          <p:nvPr>
            <p:ph type="pic" sz="quarter" idx="19"/>
          </p:nvPr>
        </p:nvSpPr>
        <p:spPr>
          <a:xfrm>
            <a:off x="3779573" y="2353613"/>
            <a:ext cx="1867437" cy="2150772"/>
          </a:xfrm>
          <a:custGeom>
            <a:avLst/>
            <a:gdLst>
              <a:gd name="connsiteX0" fmla="*/ 933718 w 1867437"/>
              <a:gd name="connsiteY0" fmla="*/ 0 h 2150772"/>
              <a:gd name="connsiteX1" fmla="*/ 1867437 w 1867437"/>
              <a:gd name="connsiteY1" fmla="*/ 453974 h 2150772"/>
              <a:gd name="connsiteX2" fmla="*/ 1867437 w 1867437"/>
              <a:gd name="connsiteY2" fmla="*/ 1696798 h 2150772"/>
              <a:gd name="connsiteX3" fmla="*/ 933718 w 1867437"/>
              <a:gd name="connsiteY3" fmla="*/ 2150772 h 2150772"/>
              <a:gd name="connsiteX4" fmla="*/ 0 w 1867437"/>
              <a:gd name="connsiteY4" fmla="*/ 1696798 h 2150772"/>
              <a:gd name="connsiteX5" fmla="*/ 0 w 1867437"/>
              <a:gd name="connsiteY5" fmla="*/ 453974 h 215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437" h="2150772">
                <a:moveTo>
                  <a:pt x="933718" y="0"/>
                </a:moveTo>
                <a:lnTo>
                  <a:pt x="1867437" y="453974"/>
                </a:lnTo>
                <a:lnTo>
                  <a:pt x="1867437" y="1696798"/>
                </a:lnTo>
                <a:lnTo>
                  <a:pt x="933718" y="2150772"/>
                </a:lnTo>
                <a:lnTo>
                  <a:pt x="0" y="1696798"/>
                </a:lnTo>
                <a:lnTo>
                  <a:pt x="0" y="453974"/>
                </a:ln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443218C4-43B2-486B-A8B6-969A1B6E4865}"/>
              </a:ext>
            </a:extLst>
          </p:cNvPr>
          <p:cNvSpPr>
            <a:spLocks noGrp="1"/>
          </p:cNvSpPr>
          <p:nvPr>
            <p:ph type="pic" sz="quarter" idx="18"/>
          </p:nvPr>
        </p:nvSpPr>
        <p:spPr>
          <a:xfrm>
            <a:off x="1014157" y="2353614"/>
            <a:ext cx="1867437" cy="2150772"/>
          </a:xfrm>
          <a:custGeom>
            <a:avLst/>
            <a:gdLst>
              <a:gd name="connsiteX0" fmla="*/ 933718 w 1867437"/>
              <a:gd name="connsiteY0" fmla="*/ 0 h 2150772"/>
              <a:gd name="connsiteX1" fmla="*/ 1867437 w 1867437"/>
              <a:gd name="connsiteY1" fmla="*/ 453974 h 2150772"/>
              <a:gd name="connsiteX2" fmla="*/ 1867437 w 1867437"/>
              <a:gd name="connsiteY2" fmla="*/ 1696798 h 2150772"/>
              <a:gd name="connsiteX3" fmla="*/ 933718 w 1867437"/>
              <a:gd name="connsiteY3" fmla="*/ 2150772 h 2150772"/>
              <a:gd name="connsiteX4" fmla="*/ 0 w 1867437"/>
              <a:gd name="connsiteY4" fmla="*/ 1696798 h 2150772"/>
              <a:gd name="connsiteX5" fmla="*/ 0 w 1867437"/>
              <a:gd name="connsiteY5" fmla="*/ 453974 h 215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437" h="2150772">
                <a:moveTo>
                  <a:pt x="933718" y="0"/>
                </a:moveTo>
                <a:lnTo>
                  <a:pt x="1867437" y="453974"/>
                </a:lnTo>
                <a:lnTo>
                  <a:pt x="1867437" y="1696798"/>
                </a:lnTo>
                <a:lnTo>
                  <a:pt x="933718" y="2150772"/>
                </a:lnTo>
                <a:lnTo>
                  <a:pt x="0" y="1696798"/>
                </a:lnTo>
                <a:lnTo>
                  <a:pt x="0" y="453974"/>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21856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1343FB9C-8507-4880-B413-0766A96D8377}"/>
              </a:ext>
            </a:extLst>
          </p:cNvPr>
          <p:cNvSpPr>
            <a:spLocks noGrp="1"/>
          </p:cNvSpPr>
          <p:nvPr>
            <p:ph type="pic" sz="quarter" idx="21"/>
          </p:nvPr>
        </p:nvSpPr>
        <p:spPr>
          <a:xfrm>
            <a:off x="9119313" y="2392250"/>
            <a:ext cx="1893194" cy="1893194"/>
          </a:xfrm>
          <a:custGeom>
            <a:avLst/>
            <a:gdLst>
              <a:gd name="connsiteX0" fmla="*/ 946597 w 1893194"/>
              <a:gd name="connsiteY0" fmla="*/ 0 h 1893194"/>
              <a:gd name="connsiteX1" fmla="*/ 1893194 w 1893194"/>
              <a:gd name="connsiteY1" fmla="*/ 946597 h 1893194"/>
              <a:gd name="connsiteX2" fmla="*/ 946597 w 1893194"/>
              <a:gd name="connsiteY2" fmla="*/ 1893194 h 1893194"/>
              <a:gd name="connsiteX3" fmla="*/ 0 w 1893194"/>
              <a:gd name="connsiteY3" fmla="*/ 946597 h 1893194"/>
              <a:gd name="connsiteX4" fmla="*/ 946597 w 1893194"/>
              <a:gd name="connsiteY4" fmla="*/ 0 h 189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194" h="1893194">
                <a:moveTo>
                  <a:pt x="946597" y="0"/>
                </a:moveTo>
                <a:cubicBezTo>
                  <a:pt x="1469388" y="0"/>
                  <a:pt x="1893194" y="423806"/>
                  <a:pt x="1893194" y="946597"/>
                </a:cubicBezTo>
                <a:cubicBezTo>
                  <a:pt x="1893194" y="1469388"/>
                  <a:pt x="1469388" y="1893194"/>
                  <a:pt x="946597" y="1893194"/>
                </a:cubicBezTo>
                <a:cubicBezTo>
                  <a:pt x="423806" y="1893194"/>
                  <a:pt x="0" y="1469388"/>
                  <a:pt x="0" y="946597"/>
                </a:cubicBezTo>
                <a:cubicBezTo>
                  <a:pt x="0" y="423806"/>
                  <a:pt x="423806" y="0"/>
                  <a:pt x="946597" y="0"/>
                </a:cubicBezTo>
                <a:close/>
              </a:path>
            </a:pathLst>
          </a:custGeom>
        </p:spPr>
        <p:txBody>
          <a:bodyPr wrap="square">
            <a:noAutofit/>
          </a:bodyPr>
          <a:lstStyle>
            <a:lvl1pPr marL="0" indent="0">
              <a:buNone/>
              <a:defRPr sz="1200">
                <a:latin typeface="+mj-lt"/>
              </a:defRPr>
            </a:lvl1pPr>
          </a:lstStyle>
          <a:p>
            <a:endParaRPr lang="en-ID"/>
          </a:p>
        </p:txBody>
      </p:sp>
      <p:sp>
        <p:nvSpPr>
          <p:cNvPr id="12" name="Picture Placeholder 11">
            <a:extLst>
              <a:ext uri="{FF2B5EF4-FFF2-40B4-BE49-F238E27FC236}">
                <a16:creationId xmlns:a16="http://schemas.microsoft.com/office/drawing/2014/main" xmlns="" id="{7EC8A6DF-296D-4B40-86D6-A7449FFF44F1}"/>
              </a:ext>
            </a:extLst>
          </p:cNvPr>
          <p:cNvSpPr>
            <a:spLocks noGrp="1"/>
          </p:cNvSpPr>
          <p:nvPr>
            <p:ph type="pic" sz="quarter" idx="20"/>
          </p:nvPr>
        </p:nvSpPr>
        <p:spPr>
          <a:xfrm>
            <a:off x="6472704" y="2392250"/>
            <a:ext cx="1893194" cy="1893194"/>
          </a:xfrm>
          <a:custGeom>
            <a:avLst/>
            <a:gdLst>
              <a:gd name="connsiteX0" fmla="*/ 946597 w 1893194"/>
              <a:gd name="connsiteY0" fmla="*/ 0 h 1893194"/>
              <a:gd name="connsiteX1" fmla="*/ 1893194 w 1893194"/>
              <a:gd name="connsiteY1" fmla="*/ 946597 h 1893194"/>
              <a:gd name="connsiteX2" fmla="*/ 946597 w 1893194"/>
              <a:gd name="connsiteY2" fmla="*/ 1893194 h 1893194"/>
              <a:gd name="connsiteX3" fmla="*/ 0 w 1893194"/>
              <a:gd name="connsiteY3" fmla="*/ 946597 h 1893194"/>
              <a:gd name="connsiteX4" fmla="*/ 946597 w 1893194"/>
              <a:gd name="connsiteY4" fmla="*/ 0 h 189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194" h="1893194">
                <a:moveTo>
                  <a:pt x="946597" y="0"/>
                </a:moveTo>
                <a:cubicBezTo>
                  <a:pt x="1469388" y="0"/>
                  <a:pt x="1893194" y="423806"/>
                  <a:pt x="1893194" y="946597"/>
                </a:cubicBezTo>
                <a:cubicBezTo>
                  <a:pt x="1893194" y="1469388"/>
                  <a:pt x="1469388" y="1893194"/>
                  <a:pt x="946597" y="1893194"/>
                </a:cubicBezTo>
                <a:cubicBezTo>
                  <a:pt x="423806" y="1893194"/>
                  <a:pt x="0" y="1469388"/>
                  <a:pt x="0" y="946597"/>
                </a:cubicBezTo>
                <a:cubicBezTo>
                  <a:pt x="0" y="423806"/>
                  <a:pt x="423806" y="0"/>
                  <a:pt x="946597" y="0"/>
                </a:cubicBezTo>
                <a:close/>
              </a:path>
            </a:pathLst>
          </a:custGeom>
        </p:spPr>
        <p:txBody>
          <a:bodyPr wrap="square">
            <a:noAutofit/>
          </a:bodyPr>
          <a:lstStyle>
            <a:lvl1pPr marL="0" indent="0">
              <a:buNone/>
              <a:defRPr sz="1200">
                <a:latin typeface="+mj-lt"/>
              </a:defRPr>
            </a:lvl1pPr>
          </a:lstStyle>
          <a:p>
            <a:endParaRPr lang="en-ID"/>
          </a:p>
        </p:txBody>
      </p:sp>
      <p:sp>
        <p:nvSpPr>
          <p:cNvPr id="11" name="Picture Placeholder 10">
            <a:extLst>
              <a:ext uri="{FF2B5EF4-FFF2-40B4-BE49-F238E27FC236}">
                <a16:creationId xmlns:a16="http://schemas.microsoft.com/office/drawing/2014/main" xmlns="" id="{6B5BAE7C-5289-4E49-8177-ED50A03B5731}"/>
              </a:ext>
            </a:extLst>
          </p:cNvPr>
          <p:cNvSpPr>
            <a:spLocks noGrp="1"/>
          </p:cNvSpPr>
          <p:nvPr>
            <p:ph type="pic" sz="quarter" idx="19"/>
          </p:nvPr>
        </p:nvSpPr>
        <p:spPr>
          <a:xfrm>
            <a:off x="3826096" y="2392250"/>
            <a:ext cx="1893194" cy="1893194"/>
          </a:xfrm>
          <a:custGeom>
            <a:avLst/>
            <a:gdLst>
              <a:gd name="connsiteX0" fmla="*/ 946597 w 1893194"/>
              <a:gd name="connsiteY0" fmla="*/ 0 h 1893194"/>
              <a:gd name="connsiteX1" fmla="*/ 1893194 w 1893194"/>
              <a:gd name="connsiteY1" fmla="*/ 946597 h 1893194"/>
              <a:gd name="connsiteX2" fmla="*/ 946597 w 1893194"/>
              <a:gd name="connsiteY2" fmla="*/ 1893194 h 1893194"/>
              <a:gd name="connsiteX3" fmla="*/ 0 w 1893194"/>
              <a:gd name="connsiteY3" fmla="*/ 946597 h 1893194"/>
              <a:gd name="connsiteX4" fmla="*/ 946597 w 1893194"/>
              <a:gd name="connsiteY4" fmla="*/ 0 h 189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194" h="1893194">
                <a:moveTo>
                  <a:pt x="946597" y="0"/>
                </a:moveTo>
                <a:cubicBezTo>
                  <a:pt x="1469388" y="0"/>
                  <a:pt x="1893194" y="423806"/>
                  <a:pt x="1893194" y="946597"/>
                </a:cubicBezTo>
                <a:cubicBezTo>
                  <a:pt x="1893194" y="1469388"/>
                  <a:pt x="1469388" y="1893194"/>
                  <a:pt x="946597" y="1893194"/>
                </a:cubicBezTo>
                <a:cubicBezTo>
                  <a:pt x="423806" y="1893194"/>
                  <a:pt x="0" y="1469388"/>
                  <a:pt x="0" y="946597"/>
                </a:cubicBezTo>
                <a:cubicBezTo>
                  <a:pt x="0" y="423806"/>
                  <a:pt x="423806" y="0"/>
                  <a:pt x="946597" y="0"/>
                </a:cubicBezTo>
                <a:close/>
              </a:path>
            </a:pathLst>
          </a:custGeom>
        </p:spPr>
        <p:txBody>
          <a:bodyPr wrap="square">
            <a:noAutofit/>
          </a:bodyPr>
          <a:lstStyle>
            <a:lvl1pPr marL="0" indent="0">
              <a:buNone/>
              <a:defRPr sz="1200">
                <a:latin typeface="+mj-lt"/>
              </a:defRPr>
            </a:lvl1pPr>
          </a:lstStyle>
          <a:p>
            <a:endParaRPr lang="en-ID"/>
          </a:p>
        </p:txBody>
      </p:sp>
      <p:sp>
        <p:nvSpPr>
          <p:cNvPr id="10" name="Picture Placeholder 9">
            <a:extLst>
              <a:ext uri="{FF2B5EF4-FFF2-40B4-BE49-F238E27FC236}">
                <a16:creationId xmlns:a16="http://schemas.microsoft.com/office/drawing/2014/main" xmlns="" id="{ECF5FDB4-7896-44DA-B978-B75FC7B2407C}"/>
              </a:ext>
            </a:extLst>
          </p:cNvPr>
          <p:cNvSpPr>
            <a:spLocks noGrp="1"/>
          </p:cNvSpPr>
          <p:nvPr>
            <p:ph type="pic" sz="quarter" idx="18"/>
          </p:nvPr>
        </p:nvSpPr>
        <p:spPr>
          <a:xfrm>
            <a:off x="1179488" y="2392250"/>
            <a:ext cx="1893194" cy="1893194"/>
          </a:xfrm>
          <a:custGeom>
            <a:avLst/>
            <a:gdLst>
              <a:gd name="connsiteX0" fmla="*/ 946597 w 1893194"/>
              <a:gd name="connsiteY0" fmla="*/ 0 h 1893194"/>
              <a:gd name="connsiteX1" fmla="*/ 1893194 w 1893194"/>
              <a:gd name="connsiteY1" fmla="*/ 946597 h 1893194"/>
              <a:gd name="connsiteX2" fmla="*/ 946597 w 1893194"/>
              <a:gd name="connsiteY2" fmla="*/ 1893194 h 1893194"/>
              <a:gd name="connsiteX3" fmla="*/ 0 w 1893194"/>
              <a:gd name="connsiteY3" fmla="*/ 946597 h 1893194"/>
              <a:gd name="connsiteX4" fmla="*/ 946597 w 1893194"/>
              <a:gd name="connsiteY4" fmla="*/ 0 h 189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194" h="1893194">
                <a:moveTo>
                  <a:pt x="946597" y="0"/>
                </a:moveTo>
                <a:cubicBezTo>
                  <a:pt x="1469388" y="0"/>
                  <a:pt x="1893194" y="423806"/>
                  <a:pt x="1893194" y="946597"/>
                </a:cubicBezTo>
                <a:cubicBezTo>
                  <a:pt x="1893194" y="1469388"/>
                  <a:pt x="1469388" y="1893194"/>
                  <a:pt x="946597" y="1893194"/>
                </a:cubicBezTo>
                <a:cubicBezTo>
                  <a:pt x="423806" y="1893194"/>
                  <a:pt x="0" y="1469388"/>
                  <a:pt x="0" y="946597"/>
                </a:cubicBezTo>
                <a:cubicBezTo>
                  <a:pt x="0" y="423806"/>
                  <a:pt x="423806" y="0"/>
                  <a:pt x="946597"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7496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D5DC9CE8-B1A9-4F1F-8646-A92D1BA6B62F}"/>
              </a:ext>
            </a:extLst>
          </p:cNvPr>
          <p:cNvSpPr>
            <a:spLocks noGrp="1"/>
          </p:cNvSpPr>
          <p:nvPr>
            <p:ph type="pic" sz="quarter" idx="21"/>
          </p:nvPr>
        </p:nvSpPr>
        <p:spPr>
          <a:xfrm>
            <a:off x="1" y="0"/>
            <a:ext cx="5887815" cy="6858000"/>
          </a:xfrm>
          <a:custGeom>
            <a:avLst/>
            <a:gdLst>
              <a:gd name="connsiteX0" fmla="*/ 0 w 5887815"/>
              <a:gd name="connsiteY0" fmla="*/ 0 h 6858000"/>
              <a:gd name="connsiteX1" fmla="*/ 5887815 w 5887815"/>
              <a:gd name="connsiteY1" fmla="*/ 0 h 6858000"/>
              <a:gd name="connsiteX2" fmla="*/ 5887815 w 5887815"/>
              <a:gd name="connsiteY2" fmla="*/ 6858000 h 6858000"/>
              <a:gd name="connsiteX3" fmla="*/ 0 w 58878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87815" h="6858000">
                <a:moveTo>
                  <a:pt x="0" y="0"/>
                </a:moveTo>
                <a:lnTo>
                  <a:pt x="5887815" y="0"/>
                </a:lnTo>
                <a:lnTo>
                  <a:pt x="5887815" y="6858000"/>
                </a:lnTo>
                <a:lnTo>
                  <a:pt x="0" y="685800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66706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A7B19415-85DB-4450-9B37-5C7738675C0D}"/>
              </a:ext>
            </a:extLst>
          </p:cNvPr>
          <p:cNvSpPr>
            <a:spLocks noGrp="1"/>
          </p:cNvSpPr>
          <p:nvPr>
            <p:ph type="pic" sz="quarter" idx="21"/>
          </p:nvPr>
        </p:nvSpPr>
        <p:spPr>
          <a:xfrm>
            <a:off x="783262" y="755650"/>
            <a:ext cx="5347663" cy="5346700"/>
          </a:xfrm>
          <a:custGeom>
            <a:avLst/>
            <a:gdLst>
              <a:gd name="connsiteX0" fmla="*/ 2673520 w 5347663"/>
              <a:gd name="connsiteY0" fmla="*/ 0 h 5346700"/>
              <a:gd name="connsiteX1" fmla="*/ 5347663 w 5347663"/>
              <a:gd name="connsiteY1" fmla="*/ 2673350 h 5346700"/>
              <a:gd name="connsiteX2" fmla="*/ 2673520 w 5347663"/>
              <a:gd name="connsiteY2" fmla="*/ 5346700 h 5346700"/>
              <a:gd name="connsiteX3" fmla="*/ 13182 w 5347663"/>
              <a:gd name="connsiteY3" fmla="*/ 2946685 h 5346700"/>
              <a:gd name="connsiteX4" fmla="*/ 0 w 5347663"/>
              <a:gd name="connsiteY4" fmla="*/ 2685705 h 5346700"/>
              <a:gd name="connsiteX5" fmla="*/ 0 w 5347663"/>
              <a:gd name="connsiteY5" fmla="*/ 2660996 h 5346700"/>
              <a:gd name="connsiteX6" fmla="*/ 13182 w 5347663"/>
              <a:gd name="connsiteY6" fmla="*/ 2400016 h 5346700"/>
              <a:gd name="connsiteX7" fmla="*/ 2673520 w 5347663"/>
              <a:gd name="connsiteY7" fmla="*/ 0 h 53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7663" h="5346700">
                <a:moveTo>
                  <a:pt x="2673520" y="0"/>
                </a:moveTo>
                <a:cubicBezTo>
                  <a:pt x="4150408" y="0"/>
                  <a:pt x="5347663" y="1196900"/>
                  <a:pt x="5347663" y="2673350"/>
                </a:cubicBezTo>
                <a:cubicBezTo>
                  <a:pt x="5347663" y="4149800"/>
                  <a:pt x="4150408" y="5346700"/>
                  <a:pt x="2673520" y="5346700"/>
                </a:cubicBezTo>
                <a:cubicBezTo>
                  <a:pt x="1288937" y="5346700"/>
                  <a:pt x="150125" y="4294737"/>
                  <a:pt x="13182" y="2946685"/>
                </a:cubicBezTo>
                <a:lnTo>
                  <a:pt x="0" y="2685705"/>
                </a:lnTo>
                <a:lnTo>
                  <a:pt x="0" y="2660996"/>
                </a:lnTo>
                <a:lnTo>
                  <a:pt x="13182" y="2400016"/>
                </a:lnTo>
                <a:cubicBezTo>
                  <a:pt x="150125" y="1051963"/>
                  <a:pt x="1288937" y="0"/>
                  <a:pt x="2673520" y="0"/>
                </a:cubicBez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71925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644339FF-913C-493F-9834-21E6D21687D5}"/>
              </a:ext>
            </a:extLst>
          </p:cNvPr>
          <p:cNvSpPr>
            <a:spLocks noGrp="1"/>
          </p:cNvSpPr>
          <p:nvPr>
            <p:ph type="pic" sz="quarter" idx="23"/>
          </p:nvPr>
        </p:nvSpPr>
        <p:spPr>
          <a:xfrm>
            <a:off x="8575959" y="2325900"/>
            <a:ext cx="2283225" cy="2629645"/>
          </a:xfrm>
          <a:custGeom>
            <a:avLst/>
            <a:gdLst>
              <a:gd name="connsiteX0" fmla="*/ 1141612 w 2283225"/>
              <a:gd name="connsiteY0" fmla="*/ 0 h 2629645"/>
              <a:gd name="connsiteX1" fmla="*/ 2283225 w 2283225"/>
              <a:gd name="connsiteY1" fmla="*/ 555052 h 2629645"/>
              <a:gd name="connsiteX2" fmla="*/ 2283225 w 2283225"/>
              <a:gd name="connsiteY2" fmla="*/ 2074593 h 2629645"/>
              <a:gd name="connsiteX3" fmla="*/ 1141612 w 2283225"/>
              <a:gd name="connsiteY3" fmla="*/ 2629645 h 2629645"/>
              <a:gd name="connsiteX4" fmla="*/ 0 w 2283225"/>
              <a:gd name="connsiteY4" fmla="*/ 2074593 h 2629645"/>
              <a:gd name="connsiteX5" fmla="*/ 0 w 2283225"/>
              <a:gd name="connsiteY5" fmla="*/ 555052 h 26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225" h="2629645">
                <a:moveTo>
                  <a:pt x="1141612" y="0"/>
                </a:moveTo>
                <a:lnTo>
                  <a:pt x="2283225" y="555052"/>
                </a:lnTo>
                <a:lnTo>
                  <a:pt x="2283225" y="2074593"/>
                </a:lnTo>
                <a:lnTo>
                  <a:pt x="1141612" y="2629645"/>
                </a:lnTo>
                <a:lnTo>
                  <a:pt x="0" y="2074593"/>
                </a:lnTo>
                <a:lnTo>
                  <a:pt x="0" y="555052"/>
                </a:lnTo>
                <a:close/>
              </a:path>
            </a:pathLst>
          </a:custGeom>
        </p:spPr>
        <p:txBody>
          <a:bodyPr wrap="square">
            <a:noAutofit/>
          </a:bodyPr>
          <a:lstStyle>
            <a:lvl1pPr marL="0" indent="0">
              <a:buNone/>
              <a:defRPr sz="1200">
                <a:latin typeface="+mj-lt"/>
              </a:defRPr>
            </a:lvl1pPr>
          </a:lstStyle>
          <a:p>
            <a:endParaRPr lang="en-ID"/>
          </a:p>
        </p:txBody>
      </p:sp>
      <p:sp>
        <p:nvSpPr>
          <p:cNvPr id="9" name="Picture Placeholder 8">
            <a:extLst>
              <a:ext uri="{FF2B5EF4-FFF2-40B4-BE49-F238E27FC236}">
                <a16:creationId xmlns:a16="http://schemas.microsoft.com/office/drawing/2014/main" xmlns="" id="{999B702A-F525-4F0C-B820-25AE259D69FB}"/>
              </a:ext>
            </a:extLst>
          </p:cNvPr>
          <p:cNvSpPr>
            <a:spLocks noGrp="1"/>
          </p:cNvSpPr>
          <p:nvPr>
            <p:ph type="pic" sz="quarter" idx="22"/>
          </p:nvPr>
        </p:nvSpPr>
        <p:spPr>
          <a:xfrm>
            <a:off x="4954385" y="2325900"/>
            <a:ext cx="2283225" cy="2629645"/>
          </a:xfrm>
          <a:custGeom>
            <a:avLst/>
            <a:gdLst>
              <a:gd name="connsiteX0" fmla="*/ 1141612 w 2283225"/>
              <a:gd name="connsiteY0" fmla="*/ 0 h 2629645"/>
              <a:gd name="connsiteX1" fmla="*/ 2283225 w 2283225"/>
              <a:gd name="connsiteY1" fmla="*/ 555052 h 2629645"/>
              <a:gd name="connsiteX2" fmla="*/ 2283225 w 2283225"/>
              <a:gd name="connsiteY2" fmla="*/ 2074593 h 2629645"/>
              <a:gd name="connsiteX3" fmla="*/ 1141612 w 2283225"/>
              <a:gd name="connsiteY3" fmla="*/ 2629645 h 2629645"/>
              <a:gd name="connsiteX4" fmla="*/ 0 w 2283225"/>
              <a:gd name="connsiteY4" fmla="*/ 2074593 h 2629645"/>
              <a:gd name="connsiteX5" fmla="*/ 0 w 2283225"/>
              <a:gd name="connsiteY5" fmla="*/ 555052 h 26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225" h="2629645">
                <a:moveTo>
                  <a:pt x="1141612" y="0"/>
                </a:moveTo>
                <a:lnTo>
                  <a:pt x="2283225" y="555052"/>
                </a:lnTo>
                <a:lnTo>
                  <a:pt x="2283225" y="2074593"/>
                </a:lnTo>
                <a:lnTo>
                  <a:pt x="1141612" y="2629645"/>
                </a:lnTo>
                <a:lnTo>
                  <a:pt x="0" y="2074593"/>
                </a:lnTo>
                <a:lnTo>
                  <a:pt x="0" y="555052"/>
                </a:ln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339EB6E9-59B4-48BE-B8B5-4B7805D6A122}"/>
              </a:ext>
            </a:extLst>
          </p:cNvPr>
          <p:cNvSpPr>
            <a:spLocks noGrp="1"/>
          </p:cNvSpPr>
          <p:nvPr>
            <p:ph type="pic" sz="quarter" idx="21"/>
          </p:nvPr>
        </p:nvSpPr>
        <p:spPr>
          <a:xfrm>
            <a:off x="1332811" y="2325900"/>
            <a:ext cx="2283225" cy="2629645"/>
          </a:xfrm>
          <a:custGeom>
            <a:avLst/>
            <a:gdLst>
              <a:gd name="connsiteX0" fmla="*/ 1141612 w 2283225"/>
              <a:gd name="connsiteY0" fmla="*/ 0 h 2629645"/>
              <a:gd name="connsiteX1" fmla="*/ 2283225 w 2283225"/>
              <a:gd name="connsiteY1" fmla="*/ 555052 h 2629645"/>
              <a:gd name="connsiteX2" fmla="*/ 2283225 w 2283225"/>
              <a:gd name="connsiteY2" fmla="*/ 2074593 h 2629645"/>
              <a:gd name="connsiteX3" fmla="*/ 1141612 w 2283225"/>
              <a:gd name="connsiteY3" fmla="*/ 2629645 h 2629645"/>
              <a:gd name="connsiteX4" fmla="*/ 0 w 2283225"/>
              <a:gd name="connsiteY4" fmla="*/ 2074593 h 2629645"/>
              <a:gd name="connsiteX5" fmla="*/ 0 w 2283225"/>
              <a:gd name="connsiteY5" fmla="*/ 555052 h 26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225" h="2629645">
                <a:moveTo>
                  <a:pt x="1141612" y="0"/>
                </a:moveTo>
                <a:lnTo>
                  <a:pt x="2283225" y="555052"/>
                </a:lnTo>
                <a:lnTo>
                  <a:pt x="2283225" y="2074593"/>
                </a:lnTo>
                <a:lnTo>
                  <a:pt x="1141612" y="2629645"/>
                </a:lnTo>
                <a:lnTo>
                  <a:pt x="0" y="2074593"/>
                </a:lnTo>
                <a:lnTo>
                  <a:pt x="0" y="555052"/>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11802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xmlns="" id="{8A4D75B8-1081-4F80-BF6C-1E6E6FF91E4B}"/>
              </a:ext>
            </a:extLst>
          </p:cNvPr>
          <p:cNvSpPr>
            <a:spLocks noGrp="1"/>
          </p:cNvSpPr>
          <p:nvPr>
            <p:ph type="body" sz="quarter" idx="15" hasCustomPrompt="1"/>
          </p:nvPr>
        </p:nvSpPr>
        <p:spPr>
          <a:xfrm>
            <a:off x="865439" y="1030930"/>
            <a:ext cx="10461121" cy="297998"/>
          </a:xfrm>
          <a:prstGeom prst="rect">
            <a:avLst/>
          </a:prstGeom>
        </p:spPr>
        <p:txBody>
          <a:bodyPr/>
          <a:lstStyle>
            <a:lvl1pPr marL="0" indent="0" algn="ctr">
              <a:buNone/>
              <a:defRPr sz="1200" i="1">
                <a:solidFill>
                  <a:schemeClr val="tx1">
                    <a:lumMod val="50000"/>
                    <a:lumOff val="50000"/>
                  </a:schemeClr>
                </a:solidFill>
                <a:latin typeface="+mj-lt"/>
              </a:defRPr>
            </a:lvl1pPr>
          </a:lstStyle>
          <a:p>
            <a:pPr lvl="0"/>
            <a:r>
              <a:rPr lang="en-US" dirty="0"/>
              <a:t>Your Short Text In Here</a:t>
            </a:r>
          </a:p>
        </p:txBody>
      </p:sp>
      <p:sp>
        <p:nvSpPr>
          <p:cNvPr id="9" name="Text Placeholder 8">
            <a:extLst>
              <a:ext uri="{FF2B5EF4-FFF2-40B4-BE49-F238E27FC236}">
                <a16:creationId xmlns:a16="http://schemas.microsoft.com/office/drawing/2014/main" xmlns="" id="{33B72B62-70F8-4ABE-8C75-08303E454665}"/>
              </a:ext>
            </a:extLst>
          </p:cNvPr>
          <p:cNvSpPr>
            <a:spLocks noGrp="1"/>
          </p:cNvSpPr>
          <p:nvPr>
            <p:ph type="body" sz="quarter" idx="16" hasCustomPrompt="1"/>
          </p:nvPr>
        </p:nvSpPr>
        <p:spPr>
          <a:xfrm>
            <a:off x="865438" y="540223"/>
            <a:ext cx="10461123" cy="495300"/>
          </a:xfrm>
          <a:prstGeom prst="rect">
            <a:avLst/>
          </a:prstGeom>
        </p:spPr>
        <p:txBody>
          <a:bodyPr anchor="t"/>
          <a:lstStyle>
            <a:lvl1pPr marL="0" indent="0" algn="ctr">
              <a:buNone/>
              <a:defRPr lang="en-US" dirty="0">
                <a:latin typeface="Montserrat Black" panose="00000A00000000000000" pitchFamily="2" charset="0"/>
              </a:defRPr>
            </a:lvl1pPr>
          </a:lstStyle>
          <a:p>
            <a:pPr lvl="0"/>
            <a:r>
              <a:rPr lang="en-US" dirty="0"/>
              <a:t>Insert Your Text Here</a:t>
            </a:r>
          </a:p>
        </p:txBody>
      </p:sp>
    </p:spTree>
    <p:extLst>
      <p:ext uri="{BB962C8B-B14F-4D97-AF65-F5344CB8AC3E}">
        <p14:creationId xmlns:p14="http://schemas.microsoft.com/office/powerpoint/2010/main" val="260926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24129" y="6470704"/>
            <a:ext cx="2154143" cy="274320"/>
          </a:xfrm>
          <a:prstGeom prst="rect">
            <a:avLst/>
          </a:prstGeom>
        </p:spPr>
        <p:txBody>
          <a:bodyPr/>
          <a:lstStyle/>
          <a:p>
            <a:fld id="{D40D312E-5652-4EF1-AAA7-F3C11FFDA7AB}" type="datetime1">
              <a:rPr lang="en-US" smtClean="0"/>
              <a:t>4/23/2023</a:t>
            </a:fld>
            <a:endParaRPr lang="en-US"/>
          </a:p>
        </p:txBody>
      </p:sp>
      <p:sp>
        <p:nvSpPr>
          <p:cNvPr id="4" name="Footer Placeholder 3"/>
          <p:cNvSpPr>
            <a:spLocks noGrp="1"/>
          </p:cNvSpPr>
          <p:nvPr>
            <p:ph type="ftr" sz="quarter" idx="11"/>
          </p:nvPr>
        </p:nvSpPr>
        <p:spPr>
          <a:xfrm>
            <a:off x="4842932" y="6470704"/>
            <a:ext cx="5901459" cy="274320"/>
          </a:xfrm>
          <a:prstGeom prst="rect">
            <a:avLst/>
          </a:prstGeom>
        </p:spPr>
        <p:txBody>
          <a:bodyPr/>
          <a:lstStyle/>
          <a:p>
            <a:r>
              <a:rPr lang="en-US"/>
              <a:t>Module 2- Provider Registration</a:t>
            </a:r>
          </a:p>
        </p:txBody>
      </p:sp>
      <p:sp>
        <p:nvSpPr>
          <p:cNvPr id="5" name="Slide Number Placeholder 4"/>
          <p:cNvSpPr>
            <a:spLocks noGrp="1"/>
          </p:cNvSpPr>
          <p:nvPr>
            <p:ph type="sldNum" sz="quarter" idx="12"/>
          </p:nvPr>
        </p:nvSpPr>
        <p:spPr>
          <a:xfrm>
            <a:off x="10837333" y="6470704"/>
            <a:ext cx="973667" cy="274320"/>
          </a:xfrm>
          <a:prstGeom prst="rect">
            <a:avLst/>
          </a:prstGeom>
        </p:spPr>
        <p:txBody>
          <a:bodyPr/>
          <a:lstStyle/>
          <a:p>
            <a:fld id="{A1740BB8-AC55-4B3D-8DB5-1DC59EBEBD92}" type="slidenum">
              <a:rPr lang="en-US" smtClean="0"/>
              <a:t>‹#›</a:t>
            </a:fld>
            <a:endParaRPr lang="en-US"/>
          </a:p>
        </p:txBody>
      </p:sp>
    </p:spTree>
    <p:extLst>
      <p:ext uri="{BB962C8B-B14F-4D97-AF65-F5344CB8AC3E}">
        <p14:creationId xmlns:p14="http://schemas.microsoft.com/office/powerpoint/2010/main" val="418608363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24128" y="2286000"/>
            <a:ext cx="9720073"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24129" y="6470704"/>
            <a:ext cx="2154143" cy="274320"/>
          </a:xfrm>
          <a:prstGeom prst="rect">
            <a:avLst/>
          </a:prstGeom>
        </p:spPr>
        <p:txBody>
          <a:bodyPr/>
          <a:lstStyle/>
          <a:p>
            <a:fld id="{45D2A37B-E659-48D3-91AC-0E250C16BAED}" type="datetime1">
              <a:rPr lang="en-US" smtClean="0"/>
              <a:t>4/23/2023</a:t>
            </a:fld>
            <a:endParaRPr lang="en-US"/>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r>
              <a:rPr lang="en-US"/>
              <a:t>Module 2- Provider Registration</a:t>
            </a:r>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p>
            <a:fld id="{A1740BB8-AC55-4B3D-8DB5-1DC59EBEBD92}" type="slidenum">
              <a:rPr lang="en-US" smtClean="0"/>
              <a:t>‹#›</a:t>
            </a:fld>
            <a:endParaRPr lang="en-US"/>
          </a:p>
        </p:txBody>
      </p:sp>
    </p:spTree>
    <p:extLst>
      <p:ext uri="{BB962C8B-B14F-4D97-AF65-F5344CB8AC3E}">
        <p14:creationId xmlns:p14="http://schemas.microsoft.com/office/powerpoint/2010/main" val="820645391"/>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5991161-8762-4E3D-8589-CE61F2F2F61D}"/>
              </a:ext>
            </a:extLst>
          </p:cNvPr>
          <p:cNvSpPr>
            <a:spLocks noGrp="1"/>
          </p:cNvSpPr>
          <p:nvPr>
            <p:ph type="pic" sz="quarter" idx="10"/>
          </p:nvPr>
        </p:nvSpPr>
        <p:spPr>
          <a:xfrm>
            <a:off x="0" y="0"/>
            <a:ext cx="12192000" cy="3801979"/>
          </a:xfrm>
          <a:custGeom>
            <a:avLst/>
            <a:gdLst>
              <a:gd name="connsiteX0" fmla="*/ 0 w 12192000"/>
              <a:gd name="connsiteY0" fmla="*/ 0 h 3801979"/>
              <a:gd name="connsiteX1" fmla="*/ 12192000 w 12192000"/>
              <a:gd name="connsiteY1" fmla="*/ 0 h 3801979"/>
              <a:gd name="connsiteX2" fmla="*/ 12192000 w 12192000"/>
              <a:gd name="connsiteY2" fmla="*/ 3801979 h 3801979"/>
              <a:gd name="connsiteX3" fmla="*/ 0 w 12192000"/>
              <a:gd name="connsiteY3" fmla="*/ 3801979 h 3801979"/>
            </a:gdLst>
            <a:ahLst/>
            <a:cxnLst>
              <a:cxn ang="0">
                <a:pos x="connsiteX0" y="connsiteY0"/>
              </a:cxn>
              <a:cxn ang="0">
                <a:pos x="connsiteX1" y="connsiteY1"/>
              </a:cxn>
              <a:cxn ang="0">
                <a:pos x="connsiteX2" y="connsiteY2"/>
              </a:cxn>
              <a:cxn ang="0">
                <a:pos x="connsiteX3" y="connsiteY3"/>
              </a:cxn>
            </a:cxnLst>
            <a:rect l="l" t="t" r="r" b="b"/>
            <a:pathLst>
              <a:path w="12192000" h="3801979">
                <a:moveTo>
                  <a:pt x="0" y="0"/>
                </a:moveTo>
                <a:lnTo>
                  <a:pt x="12192000" y="0"/>
                </a:lnTo>
                <a:lnTo>
                  <a:pt x="12192000" y="3801979"/>
                </a:lnTo>
                <a:lnTo>
                  <a:pt x="0" y="3801979"/>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36731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970818B5-37F2-4BB0-B709-5442C35A705D}"/>
              </a:ext>
            </a:extLst>
          </p:cNvPr>
          <p:cNvSpPr>
            <a:spLocks noGrp="1"/>
          </p:cNvSpPr>
          <p:nvPr>
            <p:ph type="pic" sz="quarter" idx="11"/>
          </p:nvPr>
        </p:nvSpPr>
        <p:spPr>
          <a:xfrm>
            <a:off x="8416363" y="807301"/>
            <a:ext cx="3230916" cy="5243398"/>
          </a:xfrm>
          <a:custGeom>
            <a:avLst/>
            <a:gdLst>
              <a:gd name="connsiteX0" fmla="*/ 0 w 3230916"/>
              <a:gd name="connsiteY0" fmla="*/ 0 h 5243398"/>
              <a:gd name="connsiteX1" fmla="*/ 3230916 w 3230916"/>
              <a:gd name="connsiteY1" fmla="*/ 0 h 5243398"/>
              <a:gd name="connsiteX2" fmla="*/ 3230916 w 3230916"/>
              <a:gd name="connsiteY2" fmla="*/ 5243398 h 5243398"/>
              <a:gd name="connsiteX3" fmla="*/ 0 w 3230916"/>
              <a:gd name="connsiteY3" fmla="*/ 5243398 h 5243398"/>
            </a:gdLst>
            <a:ahLst/>
            <a:cxnLst>
              <a:cxn ang="0">
                <a:pos x="connsiteX0" y="connsiteY0"/>
              </a:cxn>
              <a:cxn ang="0">
                <a:pos x="connsiteX1" y="connsiteY1"/>
              </a:cxn>
              <a:cxn ang="0">
                <a:pos x="connsiteX2" y="connsiteY2"/>
              </a:cxn>
              <a:cxn ang="0">
                <a:pos x="connsiteX3" y="connsiteY3"/>
              </a:cxn>
            </a:cxnLst>
            <a:rect l="l" t="t" r="r" b="b"/>
            <a:pathLst>
              <a:path w="3230916" h="5243398">
                <a:moveTo>
                  <a:pt x="0" y="0"/>
                </a:moveTo>
                <a:lnTo>
                  <a:pt x="3230916" y="0"/>
                </a:lnTo>
                <a:lnTo>
                  <a:pt x="3230916" y="5243398"/>
                </a:lnTo>
                <a:lnTo>
                  <a:pt x="0" y="5243398"/>
                </a:lnTo>
                <a:close/>
              </a:path>
            </a:pathLst>
          </a:custGeom>
        </p:spPr>
        <p:txBody>
          <a:bodyPr wrap="square">
            <a:noAutofit/>
          </a:bodyPr>
          <a:lstStyle>
            <a:lvl1pPr marL="0" indent="0">
              <a:buNone/>
              <a:defRPr sz="1200">
                <a:latin typeface="+mj-lt"/>
              </a:defRPr>
            </a:lvl1pPr>
          </a:lstStyle>
          <a:p>
            <a:endParaRPr lang="en-ID"/>
          </a:p>
        </p:txBody>
      </p:sp>
      <p:sp>
        <p:nvSpPr>
          <p:cNvPr id="5" name="Picture Placeholder 4">
            <a:extLst>
              <a:ext uri="{FF2B5EF4-FFF2-40B4-BE49-F238E27FC236}">
                <a16:creationId xmlns:a16="http://schemas.microsoft.com/office/drawing/2014/main" xmlns="" id="{7BFB339A-3122-407A-A876-8C4E2D8B4773}"/>
              </a:ext>
            </a:extLst>
          </p:cNvPr>
          <p:cNvSpPr>
            <a:spLocks noGrp="1"/>
          </p:cNvSpPr>
          <p:nvPr>
            <p:ph type="pic" sz="quarter" idx="10"/>
          </p:nvPr>
        </p:nvSpPr>
        <p:spPr>
          <a:xfrm>
            <a:off x="4909595" y="807301"/>
            <a:ext cx="3230916" cy="5243398"/>
          </a:xfrm>
          <a:custGeom>
            <a:avLst/>
            <a:gdLst>
              <a:gd name="connsiteX0" fmla="*/ 0 w 3230916"/>
              <a:gd name="connsiteY0" fmla="*/ 0 h 5243398"/>
              <a:gd name="connsiteX1" fmla="*/ 3230916 w 3230916"/>
              <a:gd name="connsiteY1" fmla="*/ 0 h 5243398"/>
              <a:gd name="connsiteX2" fmla="*/ 3230916 w 3230916"/>
              <a:gd name="connsiteY2" fmla="*/ 5243398 h 5243398"/>
              <a:gd name="connsiteX3" fmla="*/ 0 w 3230916"/>
              <a:gd name="connsiteY3" fmla="*/ 5243398 h 5243398"/>
            </a:gdLst>
            <a:ahLst/>
            <a:cxnLst>
              <a:cxn ang="0">
                <a:pos x="connsiteX0" y="connsiteY0"/>
              </a:cxn>
              <a:cxn ang="0">
                <a:pos x="connsiteX1" y="connsiteY1"/>
              </a:cxn>
              <a:cxn ang="0">
                <a:pos x="connsiteX2" y="connsiteY2"/>
              </a:cxn>
              <a:cxn ang="0">
                <a:pos x="connsiteX3" y="connsiteY3"/>
              </a:cxn>
            </a:cxnLst>
            <a:rect l="l" t="t" r="r" b="b"/>
            <a:pathLst>
              <a:path w="3230916" h="5243398">
                <a:moveTo>
                  <a:pt x="0" y="0"/>
                </a:moveTo>
                <a:lnTo>
                  <a:pt x="3230916" y="0"/>
                </a:lnTo>
                <a:lnTo>
                  <a:pt x="3230916" y="5243398"/>
                </a:lnTo>
                <a:lnTo>
                  <a:pt x="0" y="5243398"/>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348710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9EDF5294-FBC9-4DBF-8866-D072175FB8ED}"/>
              </a:ext>
            </a:extLst>
          </p:cNvPr>
          <p:cNvSpPr>
            <a:spLocks noGrp="1"/>
          </p:cNvSpPr>
          <p:nvPr>
            <p:ph type="pic" sz="quarter" idx="11"/>
          </p:nvPr>
        </p:nvSpPr>
        <p:spPr>
          <a:xfrm>
            <a:off x="1" y="0"/>
            <a:ext cx="3609473" cy="6858000"/>
          </a:xfrm>
          <a:custGeom>
            <a:avLst/>
            <a:gdLst>
              <a:gd name="connsiteX0" fmla="*/ 0 w 3609473"/>
              <a:gd name="connsiteY0" fmla="*/ 0 h 6858000"/>
              <a:gd name="connsiteX1" fmla="*/ 3609473 w 3609473"/>
              <a:gd name="connsiteY1" fmla="*/ 0 h 6858000"/>
              <a:gd name="connsiteX2" fmla="*/ 3609473 w 3609473"/>
              <a:gd name="connsiteY2" fmla="*/ 6858000 h 6858000"/>
              <a:gd name="connsiteX3" fmla="*/ 0 w 360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9473" h="6858000">
                <a:moveTo>
                  <a:pt x="0" y="0"/>
                </a:moveTo>
                <a:lnTo>
                  <a:pt x="3609473" y="0"/>
                </a:lnTo>
                <a:lnTo>
                  <a:pt x="3609473" y="6858000"/>
                </a:lnTo>
                <a:lnTo>
                  <a:pt x="0" y="6858000"/>
                </a:lnTo>
                <a:close/>
              </a:path>
            </a:pathLst>
          </a:custGeom>
        </p:spPr>
        <p:txBody>
          <a:bodyPr wrap="square">
            <a:noAutofit/>
          </a:bodyPr>
          <a:lstStyle>
            <a:lvl1pPr marL="0" indent="0">
              <a:buNone/>
              <a:defRPr sz="1200">
                <a:latin typeface="+mj-lt"/>
              </a:defRPr>
            </a:lvl1pPr>
          </a:lstStyle>
          <a:p>
            <a:endParaRPr lang="en-ID"/>
          </a:p>
        </p:txBody>
      </p:sp>
      <p:sp>
        <p:nvSpPr>
          <p:cNvPr id="7" name="Picture Placeholder 6">
            <a:extLst>
              <a:ext uri="{FF2B5EF4-FFF2-40B4-BE49-F238E27FC236}">
                <a16:creationId xmlns:a16="http://schemas.microsoft.com/office/drawing/2014/main" xmlns="" id="{344E5015-002E-4ABD-80DC-B8B4C68EFCF2}"/>
              </a:ext>
            </a:extLst>
          </p:cNvPr>
          <p:cNvSpPr>
            <a:spLocks noGrp="1"/>
          </p:cNvSpPr>
          <p:nvPr>
            <p:ph type="pic" sz="quarter" idx="10"/>
          </p:nvPr>
        </p:nvSpPr>
        <p:spPr>
          <a:xfrm>
            <a:off x="3609473" y="0"/>
            <a:ext cx="3609473" cy="6858000"/>
          </a:xfrm>
          <a:custGeom>
            <a:avLst/>
            <a:gdLst>
              <a:gd name="connsiteX0" fmla="*/ 0 w 3609473"/>
              <a:gd name="connsiteY0" fmla="*/ 0 h 6858000"/>
              <a:gd name="connsiteX1" fmla="*/ 3609473 w 3609473"/>
              <a:gd name="connsiteY1" fmla="*/ 0 h 6858000"/>
              <a:gd name="connsiteX2" fmla="*/ 3609473 w 3609473"/>
              <a:gd name="connsiteY2" fmla="*/ 6858000 h 6858000"/>
              <a:gd name="connsiteX3" fmla="*/ 0 w 360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9473" h="6858000">
                <a:moveTo>
                  <a:pt x="0" y="0"/>
                </a:moveTo>
                <a:lnTo>
                  <a:pt x="3609473" y="0"/>
                </a:lnTo>
                <a:lnTo>
                  <a:pt x="3609473" y="6858000"/>
                </a:lnTo>
                <a:lnTo>
                  <a:pt x="0" y="6858000"/>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83082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870FB6B8-21B8-4FC0-BD4C-9C68F235E435}"/>
              </a:ext>
            </a:extLst>
          </p:cNvPr>
          <p:cNvSpPr>
            <a:spLocks noGrp="1"/>
          </p:cNvSpPr>
          <p:nvPr>
            <p:ph type="pic" sz="quarter" idx="11"/>
          </p:nvPr>
        </p:nvSpPr>
        <p:spPr>
          <a:xfrm>
            <a:off x="1" y="1"/>
            <a:ext cx="2969696" cy="2566737"/>
          </a:xfrm>
          <a:custGeom>
            <a:avLst/>
            <a:gdLst>
              <a:gd name="connsiteX0" fmla="*/ 0 w 2969696"/>
              <a:gd name="connsiteY0" fmla="*/ 0 h 2566737"/>
              <a:gd name="connsiteX1" fmla="*/ 2969696 w 2969696"/>
              <a:gd name="connsiteY1" fmla="*/ 0 h 2566737"/>
              <a:gd name="connsiteX2" fmla="*/ 2969696 w 2969696"/>
              <a:gd name="connsiteY2" fmla="*/ 2566737 h 2566737"/>
              <a:gd name="connsiteX3" fmla="*/ 0 w 2969696"/>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6" h="2566737">
                <a:moveTo>
                  <a:pt x="0" y="0"/>
                </a:moveTo>
                <a:lnTo>
                  <a:pt x="2969696" y="0"/>
                </a:lnTo>
                <a:lnTo>
                  <a:pt x="2969696"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15" name="Picture Placeholder 14">
            <a:extLst>
              <a:ext uri="{FF2B5EF4-FFF2-40B4-BE49-F238E27FC236}">
                <a16:creationId xmlns:a16="http://schemas.microsoft.com/office/drawing/2014/main" xmlns="" id="{FFF8F7FD-98A0-4E66-9325-0A95261E5725}"/>
              </a:ext>
            </a:extLst>
          </p:cNvPr>
          <p:cNvSpPr>
            <a:spLocks noGrp="1"/>
          </p:cNvSpPr>
          <p:nvPr>
            <p:ph type="pic" sz="quarter" idx="10"/>
          </p:nvPr>
        </p:nvSpPr>
        <p:spPr>
          <a:xfrm>
            <a:off x="3074101" y="1"/>
            <a:ext cx="2969697" cy="2566737"/>
          </a:xfrm>
          <a:custGeom>
            <a:avLst/>
            <a:gdLst>
              <a:gd name="connsiteX0" fmla="*/ 0 w 2969697"/>
              <a:gd name="connsiteY0" fmla="*/ 0 h 2566737"/>
              <a:gd name="connsiteX1" fmla="*/ 2969697 w 2969697"/>
              <a:gd name="connsiteY1" fmla="*/ 0 h 2566737"/>
              <a:gd name="connsiteX2" fmla="*/ 2969697 w 2969697"/>
              <a:gd name="connsiteY2" fmla="*/ 2566737 h 2566737"/>
              <a:gd name="connsiteX3" fmla="*/ 0 w 2969697"/>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7" h="2566737">
                <a:moveTo>
                  <a:pt x="0" y="0"/>
                </a:moveTo>
                <a:lnTo>
                  <a:pt x="2969697" y="0"/>
                </a:lnTo>
                <a:lnTo>
                  <a:pt x="2969697"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16" name="Picture Placeholder 15">
            <a:extLst>
              <a:ext uri="{FF2B5EF4-FFF2-40B4-BE49-F238E27FC236}">
                <a16:creationId xmlns:a16="http://schemas.microsoft.com/office/drawing/2014/main" xmlns="" id="{C32050E2-64A3-4602-8F36-A6F88B58D0AD}"/>
              </a:ext>
            </a:extLst>
          </p:cNvPr>
          <p:cNvSpPr>
            <a:spLocks noGrp="1"/>
          </p:cNvSpPr>
          <p:nvPr>
            <p:ph type="pic" sz="quarter" idx="12"/>
          </p:nvPr>
        </p:nvSpPr>
        <p:spPr>
          <a:xfrm>
            <a:off x="6148203" y="0"/>
            <a:ext cx="2969696" cy="2566737"/>
          </a:xfrm>
          <a:custGeom>
            <a:avLst/>
            <a:gdLst>
              <a:gd name="connsiteX0" fmla="*/ 0 w 2969696"/>
              <a:gd name="connsiteY0" fmla="*/ 0 h 2566737"/>
              <a:gd name="connsiteX1" fmla="*/ 2969696 w 2969696"/>
              <a:gd name="connsiteY1" fmla="*/ 0 h 2566737"/>
              <a:gd name="connsiteX2" fmla="*/ 2969696 w 2969696"/>
              <a:gd name="connsiteY2" fmla="*/ 2566737 h 2566737"/>
              <a:gd name="connsiteX3" fmla="*/ 0 w 2969696"/>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6" h="2566737">
                <a:moveTo>
                  <a:pt x="0" y="0"/>
                </a:moveTo>
                <a:lnTo>
                  <a:pt x="2969696" y="0"/>
                </a:lnTo>
                <a:lnTo>
                  <a:pt x="2969696"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17" name="Picture Placeholder 16">
            <a:extLst>
              <a:ext uri="{FF2B5EF4-FFF2-40B4-BE49-F238E27FC236}">
                <a16:creationId xmlns:a16="http://schemas.microsoft.com/office/drawing/2014/main" xmlns="" id="{E922F183-720F-4B68-92A0-037A24179F95}"/>
              </a:ext>
            </a:extLst>
          </p:cNvPr>
          <p:cNvSpPr>
            <a:spLocks noGrp="1"/>
          </p:cNvSpPr>
          <p:nvPr>
            <p:ph type="pic" sz="quarter" idx="13"/>
          </p:nvPr>
        </p:nvSpPr>
        <p:spPr>
          <a:xfrm>
            <a:off x="9222303" y="0"/>
            <a:ext cx="2969697" cy="2566737"/>
          </a:xfrm>
          <a:custGeom>
            <a:avLst/>
            <a:gdLst>
              <a:gd name="connsiteX0" fmla="*/ 0 w 2969697"/>
              <a:gd name="connsiteY0" fmla="*/ 0 h 2566737"/>
              <a:gd name="connsiteX1" fmla="*/ 2969697 w 2969697"/>
              <a:gd name="connsiteY1" fmla="*/ 0 h 2566737"/>
              <a:gd name="connsiteX2" fmla="*/ 2969697 w 2969697"/>
              <a:gd name="connsiteY2" fmla="*/ 2566737 h 2566737"/>
              <a:gd name="connsiteX3" fmla="*/ 0 w 2969697"/>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7" h="2566737">
                <a:moveTo>
                  <a:pt x="0" y="0"/>
                </a:moveTo>
                <a:lnTo>
                  <a:pt x="2969697" y="0"/>
                </a:lnTo>
                <a:lnTo>
                  <a:pt x="2969697"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18" name="Picture Placeholder 17">
            <a:extLst>
              <a:ext uri="{FF2B5EF4-FFF2-40B4-BE49-F238E27FC236}">
                <a16:creationId xmlns:a16="http://schemas.microsoft.com/office/drawing/2014/main" xmlns="" id="{6B0D142A-0AD8-4D7B-8D4F-F57A04515977}"/>
              </a:ext>
            </a:extLst>
          </p:cNvPr>
          <p:cNvSpPr>
            <a:spLocks noGrp="1"/>
          </p:cNvSpPr>
          <p:nvPr>
            <p:ph type="pic" sz="quarter" idx="14"/>
          </p:nvPr>
        </p:nvSpPr>
        <p:spPr>
          <a:xfrm>
            <a:off x="6148203" y="2687052"/>
            <a:ext cx="2969696" cy="2566737"/>
          </a:xfrm>
          <a:custGeom>
            <a:avLst/>
            <a:gdLst>
              <a:gd name="connsiteX0" fmla="*/ 0 w 2969696"/>
              <a:gd name="connsiteY0" fmla="*/ 0 h 2566737"/>
              <a:gd name="connsiteX1" fmla="*/ 2969696 w 2969696"/>
              <a:gd name="connsiteY1" fmla="*/ 0 h 2566737"/>
              <a:gd name="connsiteX2" fmla="*/ 2969696 w 2969696"/>
              <a:gd name="connsiteY2" fmla="*/ 2566737 h 2566737"/>
              <a:gd name="connsiteX3" fmla="*/ 0 w 2969696"/>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6" h="2566737">
                <a:moveTo>
                  <a:pt x="0" y="0"/>
                </a:moveTo>
                <a:lnTo>
                  <a:pt x="2969696" y="0"/>
                </a:lnTo>
                <a:lnTo>
                  <a:pt x="2969696"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19" name="Picture Placeholder 18">
            <a:extLst>
              <a:ext uri="{FF2B5EF4-FFF2-40B4-BE49-F238E27FC236}">
                <a16:creationId xmlns:a16="http://schemas.microsoft.com/office/drawing/2014/main" xmlns="" id="{7C254B7B-CE44-42EE-8CB3-B43392ABFCC5}"/>
              </a:ext>
            </a:extLst>
          </p:cNvPr>
          <p:cNvSpPr>
            <a:spLocks noGrp="1"/>
          </p:cNvSpPr>
          <p:nvPr>
            <p:ph type="pic" sz="quarter" idx="15"/>
          </p:nvPr>
        </p:nvSpPr>
        <p:spPr>
          <a:xfrm>
            <a:off x="9222303" y="2687052"/>
            <a:ext cx="2969697" cy="2566737"/>
          </a:xfrm>
          <a:custGeom>
            <a:avLst/>
            <a:gdLst>
              <a:gd name="connsiteX0" fmla="*/ 0 w 2969697"/>
              <a:gd name="connsiteY0" fmla="*/ 0 h 2566737"/>
              <a:gd name="connsiteX1" fmla="*/ 2969697 w 2969697"/>
              <a:gd name="connsiteY1" fmla="*/ 0 h 2566737"/>
              <a:gd name="connsiteX2" fmla="*/ 2969697 w 2969697"/>
              <a:gd name="connsiteY2" fmla="*/ 2566737 h 2566737"/>
              <a:gd name="connsiteX3" fmla="*/ 0 w 2969697"/>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7" h="2566737">
                <a:moveTo>
                  <a:pt x="0" y="0"/>
                </a:moveTo>
                <a:lnTo>
                  <a:pt x="2969697" y="0"/>
                </a:lnTo>
                <a:lnTo>
                  <a:pt x="2969697"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20" name="Picture Placeholder 19">
            <a:extLst>
              <a:ext uri="{FF2B5EF4-FFF2-40B4-BE49-F238E27FC236}">
                <a16:creationId xmlns:a16="http://schemas.microsoft.com/office/drawing/2014/main" xmlns="" id="{BD456DCE-2B9E-4E42-A775-97CEF75C17E1}"/>
              </a:ext>
            </a:extLst>
          </p:cNvPr>
          <p:cNvSpPr>
            <a:spLocks noGrp="1"/>
          </p:cNvSpPr>
          <p:nvPr>
            <p:ph type="pic" sz="quarter" idx="16"/>
          </p:nvPr>
        </p:nvSpPr>
        <p:spPr>
          <a:xfrm>
            <a:off x="0" y="2687052"/>
            <a:ext cx="2969696" cy="2566737"/>
          </a:xfrm>
          <a:custGeom>
            <a:avLst/>
            <a:gdLst>
              <a:gd name="connsiteX0" fmla="*/ 0 w 2969696"/>
              <a:gd name="connsiteY0" fmla="*/ 0 h 2566737"/>
              <a:gd name="connsiteX1" fmla="*/ 2969696 w 2969696"/>
              <a:gd name="connsiteY1" fmla="*/ 0 h 2566737"/>
              <a:gd name="connsiteX2" fmla="*/ 2969696 w 2969696"/>
              <a:gd name="connsiteY2" fmla="*/ 2566737 h 2566737"/>
              <a:gd name="connsiteX3" fmla="*/ 0 w 2969696"/>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6" h="2566737">
                <a:moveTo>
                  <a:pt x="0" y="0"/>
                </a:moveTo>
                <a:lnTo>
                  <a:pt x="2969696" y="0"/>
                </a:lnTo>
                <a:lnTo>
                  <a:pt x="2969696" y="2566737"/>
                </a:lnTo>
                <a:lnTo>
                  <a:pt x="0" y="2566737"/>
                </a:lnTo>
                <a:close/>
              </a:path>
            </a:pathLst>
          </a:custGeom>
        </p:spPr>
        <p:txBody>
          <a:bodyPr wrap="square">
            <a:noAutofit/>
          </a:bodyPr>
          <a:lstStyle>
            <a:lvl1pPr marL="0" indent="0">
              <a:buNone/>
              <a:defRPr sz="1200">
                <a:latin typeface="+mj-lt"/>
              </a:defRPr>
            </a:lvl1pPr>
          </a:lstStyle>
          <a:p>
            <a:endParaRPr lang="en-ID"/>
          </a:p>
        </p:txBody>
      </p:sp>
      <p:sp>
        <p:nvSpPr>
          <p:cNvPr id="21" name="Picture Placeholder 20">
            <a:extLst>
              <a:ext uri="{FF2B5EF4-FFF2-40B4-BE49-F238E27FC236}">
                <a16:creationId xmlns:a16="http://schemas.microsoft.com/office/drawing/2014/main" xmlns="" id="{5C95F7A2-EB50-43D0-94E7-EAC8DD08281C}"/>
              </a:ext>
            </a:extLst>
          </p:cNvPr>
          <p:cNvSpPr>
            <a:spLocks noGrp="1"/>
          </p:cNvSpPr>
          <p:nvPr>
            <p:ph type="pic" sz="quarter" idx="17"/>
          </p:nvPr>
        </p:nvSpPr>
        <p:spPr>
          <a:xfrm>
            <a:off x="3074100" y="2687052"/>
            <a:ext cx="2969697" cy="2566737"/>
          </a:xfrm>
          <a:custGeom>
            <a:avLst/>
            <a:gdLst>
              <a:gd name="connsiteX0" fmla="*/ 0 w 2969697"/>
              <a:gd name="connsiteY0" fmla="*/ 0 h 2566737"/>
              <a:gd name="connsiteX1" fmla="*/ 2969697 w 2969697"/>
              <a:gd name="connsiteY1" fmla="*/ 0 h 2566737"/>
              <a:gd name="connsiteX2" fmla="*/ 2969697 w 2969697"/>
              <a:gd name="connsiteY2" fmla="*/ 2566737 h 2566737"/>
              <a:gd name="connsiteX3" fmla="*/ 0 w 2969697"/>
              <a:gd name="connsiteY3" fmla="*/ 2566737 h 2566737"/>
            </a:gdLst>
            <a:ahLst/>
            <a:cxnLst>
              <a:cxn ang="0">
                <a:pos x="connsiteX0" y="connsiteY0"/>
              </a:cxn>
              <a:cxn ang="0">
                <a:pos x="connsiteX1" y="connsiteY1"/>
              </a:cxn>
              <a:cxn ang="0">
                <a:pos x="connsiteX2" y="connsiteY2"/>
              </a:cxn>
              <a:cxn ang="0">
                <a:pos x="connsiteX3" y="connsiteY3"/>
              </a:cxn>
            </a:cxnLst>
            <a:rect l="l" t="t" r="r" b="b"/>
            <a:pathLst>
              <a:path w="2969697" h="2566737">
                <a:moveTo>
                  <a:pt x="0" y="0"/>
                </a:moveTo>
                <a:lnTo>
                  <a:pt x="2969697" y="0"/>
                </a:lnTo>
                <a:lnTo>
                  <a:pt x="2969697" y="2566737"/>
                </a:lnTo>
                <a:lnTo>
                  <a:pt x="0" y="2566737"/>
                </a:lnTo>
                <a:close/>
              </a:path>
            </a:pathLst>
          </a:custGeom>
        </p:spPr>
        <p:txBody>
          <a:bodyPr wrap="square">
            <a:noAutofit/>
          </a:bodyPr>
          <a:lstStyle>
            <a:lvl1pPr marL="0" indent="0">
              <a:buNone/>
              <a:defRPr sz="1200">
                <a:latin typeface="+mj-lt"/>
              </a:defRPr>
            </a:lvl1pPr>
          </a:lstStyle>
          <a:p>
            <a:endParaRPr lang="en-ID"/>
          </a:p>
        </p:txBody>
      </p:sp>
    </p:spTree>
    <p:extLst>
      <p:ext uri="{BB962C8B-B14F-4D97-AF65-F5344CB8AC3E}">
        <p14:creationId xmlns:p14="http://schemas.microsoft.com/office/powerpoint/2010/main" val="270973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980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8.xml"/><Relationship Id="rId5" Type="http://schemas.openxmlformats.org/officeDocument/2006/relationships/image" Target="../media/image65.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58.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8.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8.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8.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8.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8.xml"/><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8.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11723" t="30175" r="10000" b="40351"/>
          <a:stretch/>
        </p:blipFill>
        <p:spPr>
          <a:xfrm flipV="1">
            <a:off x="0" y="2"/>
            <a:ext cx="12182472" cy="1732546"/>
          </a:xfrm>
          <a:prstGeom prst="rect">
            <a:avLst/>
          </a:prstGeom>
        </p:spPr>
      </p:pic>
      <p:pic>
        <p:nvPicPr>
          <p:cNvPr id="9" name="Picture 8"/>
          <p:cNvPicPr>
            <a:picLocks noChangeAspect="1"/>
          </p:cNvPicPr>
          <p:nvPr/>
        </p:nvPicPr>
        <p:blipFill rotWithShape="1">
          <a:blip r:embed="rId3"/>
          <a:srcRect l="53513"/>
          <a:stretch/>
        </p:blipFill>
        <p:spPr>
          <a:xfrm rot="5400000">
            <a:off x="4370556" y="-948257"/>
            <a:ext cx="3431833" cy="12192002"/>
          </a:xfrm>
          <a:prstGeom prst="rect">
            <a:avLst/>
          </a:prstGeom>
        </p:spPr>
      </p:pic>
      <p:pic>
        <p:nvPicPr>
          <p:cNvPr id="20" name="Picture 19"/>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b="26674"/>
          <a:stretch/>
        </p:blipFill>
        <p:spPr>
          <a:xfrm>
            <a:off x="5189433" y="3378968"/>
            <a:ext cx="4602712" cy="3259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35665"/>
          <a:stretch/>
        </p:blipFill>
        <p:spPr>
          <a:xfrm rot="21019106">
            <a:off x="258963" y="3847395"/>
            <a:ext cx="5152724" cy="2486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 xmlns:a16="http://schemas.microsoft.com/office/drawing/2014/main" id="{69431573-F5DB-4864-AEF7-C5C7BEB80CD2}"/>
              </a:ext>
            </a:extLst>
          </p:cNvPr>
          <p:cNvSpPr/>
          <p:nvPr/>
        </p:nvSpPr>
        <p:spPr>
          <a:xfrm>
            <a:off x="49001" y="1923604"/>
            <a:ext cx="12192000" cy="1243417"/>
          </a:xfrm>
          <a:prstGeom prst="rect">
            <a:avLst/>
          </a:prstGeom>
        </p:spPr>
        <p:txBody>
          <a:bodyPr wrap="square">
            <a:spAutoFit/>
          </a:bodyPr>
          <a:lstStyle/>
          <a:p>
            <a:pPr algn="ctr">
              <a:lnSpc>
                <a:spcPct val="85000"/>
              </a:lnSpc>
            </a:pPr>
            <a:r>
              <a:rPr lang="en-ID" sz="3200" b="1" dirty="0" smtClean="0">
                <a:latin typeface="Calibri" panose="020F0502020204030204" pitchFamily="34" charset="0"/>
                <a:ea typeface="Lato Medium" panose="020F0502020204030203" pitchFamily="34" charset="0"/>
                <a:cs typeface="Calibri" panose="020F0502020204030204" pitchFamily="34" charset="0"/>
              </a:rPr>
              <a:t>Khóa Huấn Luyện Về Xác Minh Buổi Thăm Viếng Bằng Điện Tử (EVV) </a:t>
            </a:r>
          </a:p>
          <a:p>
            <a:pPr algn="ctr">
              <a:lnSpc>
                <a:spcPct val="85000"/>
              </a:lnSpc>
            </a:pPr>
            <a:endParaRPr lang="en-ID" sz="2000" dirty="0">
              <a:latin typeface="Calibri" panose="020F0502020204030204" pitchFamily="34" charset="0"/>
              <a:ea typeface="Lato Medium" panose="020F0502020204030203" pitchFamily="34" charset="0"/>
              <a:cs typeface="Calibri" panose="020F0502020204030204" pitchFamily="34" charset="0"/>
            </a:endParaRPr>
          </a:p>
          <a:p>
            <a:pPr>
              <a:lnSpc>
                <a:spcPct val="85000"/>
              </a:lnSpc>
            </a:pPr>
            <a:r>
              <a:rPr lang="en-ID" sz="3600" b="1" dirty="0" smtClean="0">
                <a:latin typeface="Calibri" panose="020F0502020204030204" pitchFamily="34" charset="0"/>
                <a:ea typeface="Lato Medium" panose="020F0502020204030203" pitchFamily="34" charset="0"/>
                <a:cs typeface="Calibri" panose="020F0502020204030204" pitchFamily="34" charset="0"/>
              </a:rPr>
              <a:t>Được cung cấp bởi các đoàn viên đóng đoàn phí của SEIU 2015</a:t>
            </a:r>
            <a:endParaRPr lang="en-ID" sz="3600" b="1" dirty="0">
              <a:latin typeface="Calibri" panose="020F0502020204030204" pitchFamily="34" charset="0"/>
              <a:ea typeface="Lato Medium" panose="020F0502020204030203" pitchFamily="34" charset="0"/>
              <a:cs typeface="Calibri" panose="020F0502020204030204" pitchFamily="34" charset="0"/>
            </a:endParaRPr>
          </a:p>
        </p:txBody>
      </p:sp>
      <p:pic>
        <p:nvPicPr>
          <p:cNvPr id="14" name="Picture 13"/>
          <p:cNvPicPr>
            <a:picLocks noChangeAspect="1"/>
          </p:cNvPicPr>
          <p:nvPr/>
        </p:nvPicPr>
        <p:blipFill>
          <a:blip r:embed="rId6">
            <a:clrChange>
              <a:clrFrom>
                <a:srgbClr val="000000"/>
              </a:clrFrom>
              <a:clrTo>
                <a:srgbClr val="000000">
                  <a:alpha val="0"/>
                </a:srgbClr>
              </a:clrTo>
            </a:clrChange>
          </a:blip>
          <a:stretch>
            <a:fillRect/>
          </a:stretch>
        </p:blipFill>
        <p:spPr>
          <a:xfrm>
            <a:off x="10378274" y="6348697"/>
            <a:ext cx="1765663" cy="416801"/>
          </a:xfrm>
          <a:prstGeom prst="rect">
            <a:avLst/>
          </a:prstGeom>
        </p:spPr>
      </p:pic>
      <p:sp>
        <p:nvSpPr>
          <p:cNvPr id="16" name="Rectangle 15">
            <a:extLst>
              <a:ext uri="{FF2B5EF4-FFF2-40B4-BE49-F238E27FC236}">
                <a16:creationId xmlns="" xmlns:a16="http://schemas.microsoft.com/office/drawing/2014/main" id="{69431573-F5DB-4864-AEF7-C5C7BEB80CD2}"/>
              </a:ext>
            </a:extLst>
          </p:cNvPr>
          <p:cNvSpPr/>
          <p:nvPr/>
        </p:nvSpPr>
        <p:spPr>
          <a:xfrm>
            <a:off x="222421" y="0"/>
            <a:ext cx="12192000" cy="1923604"/>
          </a:xfrm>
          <a:prstGeom prst="rect">
            <a:avLst/>
          </a:prstGeom>
        </p:spPr>
        <p:txBody>
          <a:bodyPr wrap="square">
            <a:spAutoFit/>
          </a:bodyPr>
          <a:lstStyle/>
          <a:p>
            <a:pPr algn="ctr">
              <a:lnSpc>
                <a:spcPct val="85000"/>
              </a:lnSpc>
            </a:pPr>
            <a:r>
              <a:rPr lang="en-ID" sz="6000" b="1" dirty="0" smtClean="0">
                <a:effectLst>
                  <a:outerShdw blurRad="38100" dist="38100" dir="2700000" algn="tl">
                    <a:srgbClr val="000000">
                      <a:alpha val="43137"/>
                    </a:srgbClr>
                  </a:outerShdw>
                </a:effectLst>
                <a:latin typeface="Calibri" panose="020F0502020204030204" pitchFamily="34" charset="0"/>
                <a:ea typeface="Lato Medium" panose="020F0502020204030203" pitchFamily="34" charset="0"/>
                <a:cs typeface="Calibri" panose="020F0502020204030204" pitchFamily="34" charset="0"/>
              </a:rPr>
              <a:t>Hoan Nghênh Quý Vị Về Nhà!</a:t>
            </a:r>
          </a:p>
          <a:p>
            <a:pPr algn="ctr">
              <a:lnSpc>
                <a:spcPct val="85000"/>
              </a:lnSpc>
            </a:pPr>
            <a:endParaRPr lang="en-ID" sz="4000" dirty="0">
              <a:latin typeface="Calibri" panose="020F0502020204030204" pitchFamily="34" charset="0"/>
              <a:ea typeface="Lato Medium" panose="020F0502020204030203" pitchFamily="34" charset="0"/>
              <a:cs typeface="Calibri" panose="020F0502020204030204" pitchFamily="34" charset="0"/>
            </a:endParaRPr>
          </a:p>
          <a:p>
            <a:pPr>
              <a:lnSpc>
                <a:spcPct val="85000"/>
              </a:lnSpc>
            </a:pPr>
            <a:r>
              <a:rPr lang="en-ID" sz="4000" dirty="0" smtClean="0">
                <a:latin typeface="Calibri" panose="020F0502020204030204" pitchFamily="34" charset="0"/>
                <a:ea typeface="Lato Medium" panose="020F0502020204030203" pitchFamily="34" charset="0"/>
                <a:cs typeface="Calibri" panose="020F0502020204030204" pitchFamily="34" charset="0"/>
              </a:rPr>
              <a:t>	</a:t>
            </a:r>
            <a:endParaRPr lang="en-ID" sz="4000" b="1" dirty="0">
              <a:latin typeface="Calibri" panose="020F0502020204030204" pitchFamily="34" charset="0"/>
              <a:ea typeface="Lato Medium" panose="020F0502020204030203" pitchFamily="34" charset="0"/>
              <a:cs typeface="Calibri" panose="020F0502020204030204" pitchFamily="34" charset="0"/>
            </a:endParaRPr>
          </a:p>
        </p:txBody>
      </p:sp>
    </p:spTree>
    <p:extLst>
      <p:ext uri="{BB962C8B-B14F-4D97-AF65-F5344CB8AC3E}">
        <p14:creationId xmlns:p14="http://schemas.microsoft.com/office/powerpoint/2010/main" val="10418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2">
            <a:extLst>
              <a:ext uri="{FF2B5EF4-FFF2-40B4-BE49-F238E27FC236}">
                <a16:creationId xmlns="" xmlns:a16="http://schemas.microsoft.com/office/drawing/2014/main" id="{46301D49-609E-4714-AD6D-2BDC0C3034BA}"/>
              </a:ext>
            </a:extLst>
          </p:cNvPr>
          <p:cNvSpPr/>
          <p:nvPr/>
        </p:nvSpPr>
        <p:spPr>
          <a:xfrm flipH="1" flipV="1">
            <a:off x="0" y="0"/>
            <a:ext cx="5104265" cy="4013777"/>
          </a:xfrm>
          <a:custGeom>
            <a:avLst/>
            <a:gdLst>
              <a:gd name="connsiteX0" fmla="*/ 2376698 w 4456802"/>
              <a:gd name="connsiteY0" fmla="*/ 0 h 3499103"/>
              <a:gd name="connsiteX1" fmla="*/ 4347493 w 4456802"/>
              <a:gd name="connsiteY1" fmla="*/ 1047864 h 3499103"/>
              <a:gd name="connsiteX2" fmla="*/ 4456802 w 4456802"/>
              <a:gd name="connsiteY2" fmla="*/ 1227791 h 3499103"/>
              <a:gd name="connsiteX3" fmla="*/ 4456802 w 4456802"/>
              <a:gd name="connsiteY3" fmla="*/ 3499103 h 3499103"/>
              <a:gd name="connsiteX4" fmla="*/ 281811 w 4456802"/>
              <a:gd name="connsiteY4" fmla="*/ 3499103 h 3499103"/>
              <a:gd name="connsiteX5" fmla="*/ 186773 w 4456802"/>
              <a:gd name="connsiteY5" fmla="*/ 3301816 h 3499103"/>
              <a:gd name="connsiteX6" fmla="*/ 0 w 4456802"/>
              <a:gd name="connsiteY6" fmla="*/ 2376698 h 3499103"/>
              <a:gd name="connsiteX7" fmla="*/ 2376698 w 4456802"/>
              <a:gd name="connsiteY7" fmla="*/ 0 h 349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6802" h="3499103">
                <a:moveTo>
                  <a:pt x="2376698" y="0"/>
                </a:moveTo>
                <a:cubicBezTo>
                  <a:pt x="3197082" y="0"/>
                  <a:pt x="3920383" y="415658"/>
                  <a:pt x="4347493" y="1047864"/>
                </a:cubicBezTo>
                <a:lnTo>
                  <a:pt x="4456802" y="1227791"/>
                </a:lnTo>
                <a:lnTo>
                  <a:pt x="4456802" y="3499103"/>
                </a:lnTo>
                <a:lnTo>
                  <a:pt x="281811" y="3499103"/>
                </a:lnTo>
                <a:lnTo>
                  <a:pt x="186773" y="3301816"/>
                </a:lnTo>
                <a:cubicBezTo>
                  <a:pt x="66506" y="3017472"/>
                  <a:pt x="0" y="2704852"/>
                  <a:pt x="0" y="2376698"/>
                </a:cubicBezTo>
                <a:cubicBezTo>
                  <a:pt x="0" y="1064084"/>
                  <a:pt x="1064084" y="0"/>
                  <a:pt x="2376698" y="0"/>
                </a:cubicBezTo>
                <a:close/>
              </a:path>
            </a:pathLst>
          </a:cu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 xmlns:a16="http://schemas.microsoft.com/office/drawing/2014/main" id="{0D1791AE-1B8E-4D57-8CF5-D69700D7A58B}"/>
              </a:ext>
            </a:extLst>
          </p:cNvPr>
          <p:cNvSpPr/>
          <p:nvPr/>
        </p:nvSpPr>
        <p:spPr>
          <a:xfrm>
            <a:off x="6204936" y="2567227"/>
            <a:ext cx="4492001" cy="1446550"/>
          </a:xfrm>
          <a:prstGeom prst="rect">
            <a:avLst/>
          </a:prstGeom>
        </p:spPr>
        <p:txBody>
          <a:bodyPr wrap="square">
            <a:spAutoFit/>
          </a:bodyPr>
          <a:lstStyle/>
          <a:p>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Ứng Dụng Di Động IHSS EVV</a:t>
            </a:r>
            <a:endParaRPr lang="en-ID" sz="44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pic>
        <p:nvPicPr>
          <p:cNvPr id="14" name="Picture 13"/>
          <p:cNvPicPr>
            <a:picLocks noChangeAspect="1"/>
          </p:cNvPicPr>
          <p:nvPr/>
        </p:nvPicPr>
        <p:blipFill>
          <a:blip r:embed="rId2">
            <a:clrChange>
              <a:clrFrom>
                <a:srgbClr val="000000"/>
              </a:clrFrom>
              <a:clrTo>
                <a:srgbClr val="000000">
                  <a:alpha val="0"/>
                </a:srgbClr>
              </a:clrTo>
            </a:clrChange>
          </a:blip>
          <a:stretch>
            <a:fillRect/>
          </a:stretch>
        </p:blipFill>
        <p:spPr>
          <a:xfrm>
            <a:off x="10393750" y="6345151"/>
            <a:ext cx="1765663" cy="416801"/>
          </a:xfrm>
          <a:prstGeom prst="rect">
            <a:avLst/>
          </a:prstGeom>
        </p:spPr>
      </p:pic>
    </p:spTree>
    <p:extLst>
      <p:ext uri="{BB962C8B-B14F-4D97-AF65-F5344CB8AC3E}">
        <p14:creationId xmlns:p14="http://schemas.microsoft.com/office/powerpoint/2010/main" val="12224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 xmlns:a16="http://schemas.microsoft.com/office/drawing/2014/main" id="{CE4A2835-DC76-4144-8FC0-DB43B8EA7840}"/>
              </a:ext>
            </a:extLst>
          </p:cNvPr>
          <p:cNvSpPr>
            <a:spLocks noGrp="1"/>
          </p:cNvSpPr>
          <p:nvPr>
            <p:ph type="title"/>
          </p:nvPr>
        </p:nvSpPr>
        <p:spPr>
          <a:xfrm>
            <a:off x="851193" y="101278"/>
            <a:ext cx="10515600" cy="709214"/>
          </a:xfrm>
        </p:spPr>
        <p:txBody>
          <a:bodyPr>
            <a:normAutofit/>
          </a:bodyPr>
          <a:lstStyle/>
          <a:p>
            <a:pPr algn="ctr"/>
            <a:r>
              <a:rPr lang="en-US" sz="4400" cap="none" dirty="0">
                <a:solidFill>
                  <a:srgbClr val="002060"/>
                </a:solidFill>
                <a:latin typeface="Calibri"/>
                <a:cs typeface="Calibri"/>
              </a:rPr>
              <a:t> Lựa chọn 1 </a:t>
            </a:r>
            <a:endParaRPr lang="en-US" sz="4400" dirty="0">
              <a:solidFill>
                <a:srgbClr val="002060"/>
              </a:solidFill>
              <a:latin typeface="Calibri" panose="020F0502020204030204" pitchFamily="34" charset="0"/>
            </a:endParaRPr>
          </a:p>
        </p:txBody>
      </p:sp>
      <p:sp>
        <p:nvSpPr>
          <p:cNvPr id="2" name="Rectangle 1">
            <a:extLst>
              <a:ext uri="{FF2B5EF4-FFF2-40B4-BE49-F238E27FC236}">
                <a16:creationId xmlns="" xmlns:a16="http://schemas.microsoft.com/office/drawing/2014/main" id="{992134D2-737D-4A07-8582-1375CDBBE927}"/>
              </a:ext>
            </a:extLst>
          </p:cNvPr>
          <p:cNvSpPr/>
          <p:nvPr/>
        </p:nvSpPr>
        <p:spPr>
          <a:xfrm>
            <a:off x="613541" y="873438"/>
            <a:ext cx="7983203" cy="5493812"/>
          </a:xfrm>
          <a:prstGeom prst="rect">
            <a:avLst/>
          </a:prstGeom>
        </p:spPr>
        <p:txBody>
          <a:bodyPr wrap="square" lIns="91440" tIns="45720" rIns="91440" bIns="45720" anchor="t">
            <a:spAutoFit/>
          </a:bodyPr>
          <a:lstStyle/>
          <a:p>
            <a:pPr>
              <a:lnSpc>
                <a:spcPct val="150000"/>
              </a:lnSpc>
            </a:pPr>
            <a:r>
              <a:rPr lang="en-US" sz="2400" dirty="0" smtClean="0">
                <a:solidFill>
                  <a:srgbClr val="002060"/>
                </a:solidFill>
                <a:latin typeface="Calibri"/>
                <a:cs typeface="Calibri"/>
              </a:rPr>
              <a:t>Ứng Dụng Di Động IHSS EVV</a:t>
            </a:r>
          </a:p>
          <a:p>
            <a:pPr>
              <a:lnSpc>
                <a:spcPct val="150000"/>
              </a:lnSpc>
            </a:pPr>
            <a:endParaRPr lang="en-US" sz="1000" dirty="0" smtClean="0">
              <a:solidFill>
                <a:srgbClr val="002060"/>
              </a:solidFill>
              <a:latin typeface="Calibri"/>
              <a:cs typeface="Calibri"/>
            </a:endParaRPr>
          </a:p>
          <a:p>
            <a:pPr marL="914400" lvl="1" indent="-457200">
              <a:lnSpc>
                <a:spcPct val="150000"/>
              </a:lnSpc>
              <a:buFont typeface="Arial" panose="020B0604020202020204" pitchFamily="34" charset="0"/>
              <a:buChar char="•"/>
            </a:pPr>
            <a:r>
              <a:rPr lang="en-US" sz="2000" dirty="0" smtClean="0">
                <a:solidFill>
                  <a:srgbClr val="002060"/>
                </a:solidFill>
                <a:latin typeface="Calibri"/>
                <a:cs typeface="Calibri"/>
              </a:rPr>
              <a:t>Có thể truy cập ứng dụng di động thông qua bất cứ thiết bị nào có thể kích hoạt ứng dụng chẳng hạn như điện thoại thông minh hoặc máy tính bảng.</a:t>
            </a:r>
            <a:r>
              <a:rPr lang="en-US" sz="2000" dirty="0">
                <a:solidFill>
                  <a:srgbClr val="002060"/>
                </a:solidFill>
                <a:latin typeface="Calibri"/>
                <a:cs typeface="Calibri"/>
              </a:rPr>
              <a:t> </a:t>
            </a:r>
            <a:endParaRPr lang="en-US" sz="2000" dirty="0" smtClean="0">
              <a:solidFill>
                <a:srgbClr val="002060"/>
              </a:solidFill>
              <a:latin typeface="Calibri"/>
              <a:cs typeface="Calibri"/>
            </a:endParaRPr>
          </a:p>
          <a:p>
            <a:pPr lvl="1">
              <a:lnSpc>
                <a:spcPct val="150000"/>
              </a:lnSpc>
            </a:pPr>
            <a:endParaRPr lang="en-US" sz="1000" dirty="0">
              <a:solidFill>
                <a:srgbClr val="002060"/>
              </a:solidFill>
              <a:latin typeface="Calibri" panose="020F0502020204030204" pitchFamily="34" charset="0"/>
              <a:cs typeface="Calibri"/>
            </a:endParaRPr>
          </a:p>
          <a:p>
            <a:pPr marL="914400" lvl="1" indent="-457200">
              <a:lnSpc>
                <a:spcPct val="150000"/>
              </a:lnSpc>
              <a:buFont typeface="Arial" panose="020B0604020202020204" pitchFamily="34" charset="0"/>
              <a:buChar char="•"/>
            </a:pPr>
            <a:r>
              <a:rPr lang="en-US" sz="2000" dirty="0">
                <a:solidFill>
                  <a:srgbClr val="002060"/>
                </a:solidFill>
                <a:latin typeface="Calibri"/>
                <a:cs typeface="Calibri"/>
              </a:rPr>
              <a:t>Ứng dụng di động </a:t>
            </a:r>
            <a:r>
              <a:rPr lang="en-US" sz="2000" b="1" i="1" u="sng" dirty="0">
                <a:solidFill>
                  <a:srgbClr val="002060"/>
                </a:solidFill>
                <a:latin typeface="Calibri"/>
                <a:cs typeface="Calibri"/>
              </a:rPr>
              <a:t>SẼ KHÔNG </a:t>
            </a:r>
            <a:r>
              <a:rPr lang="en-US" sz="2000" dirty="0">
                <a:solidFill>
                  <a:srgbClr val="002060"/>
                </a:solidFill>
                <a:latin typeface="Calibri"/>
                <a:cs typeface="Calibri"/>
              </a:rPr>
              <a:t>theo dõi vị trí của nhà cung cấp dịch vụ trong suốt cả ngày hoặc khi nhà cung cấp dịch vụ check-in (bấm giờ bắt đầu) hoặc check-out (bấm giờ kết thúc) ở ‘community’ (cộng đồng). </a:t>
            </a:r>
            <a:endParaRPr lang="en-US" sz="2000" dirty="0" smtClean="0">
              <a:solidFill>
                <a:srgbClr val="002060"/>
              </a:solidFill>
              <a:latin typeface="Calibri"/>
              <a:cs typeface="Calibri"/>
            </a:endParaRPr>
          </a:p>
          <a:p>
            <a:pPr lvl="1">
              <a:lnSpc>
                <a:spcPct val="150000"/>
              </a:lnSpc>
            </a:pPr>
            <a:endParaRPr lang="en-US" sz="1000" dirty="0">
              <a:solidFill>
                <a:srgbClr val="002060"/>
              </a:solidFill>
              <a:latin typeface="Calibri" panose="020F0502020204030204" pitchFamily="34" charset="0"/>
              <a:cs typeface="Calibri"/>
            </a:endParaRPr>
          </a:p>
          <a:p>
            <a:pPr marL="914400" lvl="1" indent="-457200">
              <a:lnSpc>
                <a:spcPct val="150000"/>
              </a:lnSpc>
              <a:buFont typeface="Arial" panose="020B0604020202020204" pitchFamily="34" charset="0"/>
              <a:buChar char="•"/>
            </a:pPr>
            <a:r>
              <a:rPr lang="en-US" sz="2000" dirty="0">
                <a:solidFill>
                  <a:srgbClr val="002060"/>
                </a:solidFill>
                <a:latin typeface="Calibri"/>
                <a:cs typeface="Calibri"/>
              </a:rPr>
              <a:t>Ứng dụng chỉ xác định vị trí địa lý tại lúc nhà cung cấp dịch vụ check-in và check-out khi chọn ‘home’ (nhà). </a:t>
            </a:r>
            <a:endParaRPr lang="en-US" sz="2000" dirty="0">
              <a:solidFill>
                <a:srgbClr val="002060"/>
              </a:solidFill>
              <a:latin typeface="Calibri" panose="020F0502020204030204" pitchFamily="34" charset="0"/>
              <a:cs typeface="Calibri"/>
            </a:endParaRPr>
          </a:p>
        </p:txBody>
      </p:sp>
      <p:pic>
        <p:nvPicPr>
          <p:cNvPr id="3" name="Picture 2" descr="Image of a cell phone.">
            <a:extLst>
              <a:ext uri="{FF2B5EF4-FFF2-40B4-BE49-F238E27FC236}">
                <a16:creationId xmlns="" xmlns:a16="http://schemas.microsoft.com/office/drawing/2014/main" id="{B5B2A7BE-C72F-A318-DDC7-1B46300BA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6925" y="748283"/>
            <a:ext cx="1371600" cy="2434576"/>
          </a:xfrm>
          <a:prstGeom prst="rect">
            <a:avLst/>
          </a:prstGeom>
        </p:spPr>
      </p:pic>
      <p:pic>
        <p:nvPicPr>
          <p:cNvPr id="5" name="Picture 4" descr="Image of a tablet.">
            <a:extLst>
              <a:ext uri="{FF2B5EF4-FFF2-40B4-BE49-F238E27FC236}">
                <a16:creationId xmlns="" xmlns:a16="http://schemas.microsoft.com/office/drawing/2014/main" id="{791783EE-ADDB-62D6-0268-4FEAFF8EA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8428" y="3429000"/>
            <a:ext cx="2908593" cy="2945604"/>
          </a:xfrm>
          <a:prstGeom prst="rect">
            <a:avLst/>
          </a:prstGeom>
        </p:spPr>
      </p:pic>
    </p:spTree>
    <p:extLst>
      <p:ext uri="{BB962C8B-B14F-4D97-AF65-F5344CB8AC3E}">
        <p14:creationId xmlns:p14="http://schemas.microsoft.com/office/powerpoint/2010/main" val="360346352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 xmlns:a16="http://schemas.microsoft.com/office/drawing/2014/main" id="{CE4A2835-DC76-4144-8FC0-DB43B8EA7840}"/>
              </a:ext>
            </a:extLst>
          </p:cNvPr>
          <p:cNvSpPr>
            <a:spLocks noGrp="1"/>
          </p:cNvSpPr>
          <p:nvPr>
            <p:ph type="title"/>
          </p:nvPr>
        </p:nvSpPr>
        <p:spPr>
          <a:xfrm>
            <a:off x="318404" y="11920"/>
            <a:ext cx="11555191" cy="1538820"/>
          </a:xfrm>
        </p:spPr>
        <p:txBody>
          <a:bodyPr>
            <a:normAutofit fontScale="90000"/>
          </a:bodyPr>
          <a:lstStyle/>
          <a:p>
            <a:pPr algn="ctr"/>
            <a:r>
              <a:rPr lang="en-US" sz="3600" dirty="0" err="1">
                <a:solidFill>
                  <a:srgbClr val="002060"/>
                </a:solidFill>
                <a:latin typeface="Calibri"/>
                <a:cs typeface="Calibri"/>
              </a:rPr>
              <a:t>Ứng</a:t>
            </a:r>
            <a:r>
              <a:rPr lang="en-US" sz="3600" dirty="0">
                <a:solidFill>
                  <a:srgbClr val="002060"/>
                </a:solidFill>
                <a:latin typeface="Calibri"/>
                <a:cs typeface="Calibri"/>
              </a:rPr>
              <a:t> </a:t>
            </a:r>
            <a:r>
              <a:rPr lang="en-US" sz="3600" dirty="0" err="1">
                <a:solidFill>
                  <a:srgbClr val="002060"/>
                </a:solidFill>
                <a:latin typeface="Calibri"/>
                <a:cs typeface="Calibri"/>
              </a:rPr>
              <a:t>Dụng</a:t>
            </a:r>
            <a:r>
              <a:rPr lang="en-US" sz="3600" dirty="0">
                <a:solidFill>
                  <a:srgbClr val="002060"/>
                </a:solidFill>
                <a:latin typeface="Calibri"/>
                <a:cs typeface="Calibri"/>
              </a:rPr>
              <a:t> Di </a:t>
            </a:r>
            <a:r>
              <a:rPr lang="en-US" sz="3600" dirty="0" err="1">
                <a:solidFill>
                  <a:srgbClr val="002060"/>
                </a:solidFill>
                <a:latin typeface="Calibri"/>
                <a:cs typeface="Calibri"/>
              </a:rPr>
              <a:t>Động</a:t>
            </a:r>
            <a:r>
              <a:rPr lang="en-US" sz="3600" dirty="0">
                <a:solidFill>
                  <a:srgbClr val="002060"/>
                </a:solidFill>
                <a:latin typeface="Calibri"/>
                <a:cs typeface="Calibri"/>
              </a:rPr>
              <a:t> IHSS EVV</a:t>
            </a:r>
            <a:br>
              <a:rPr lang="en-US" sz="3600" dirty="0">
                <a:solidFill>
                  <a:srgbClr val="002060"/>
                </a:solidFill>
                <a:latin typeface="Calibri"/>
                <a:cs typeface="Calibri"/>
              </a:rPr>
            </a:br>
            <a:r>
              <a:rPr lang="en-US" sz="3600" cap="none" dirty="0" err="1" smtClean="0">
                <a:solidFill>
                  <a:srgbClr val="002060"/>
                </a:solidFill>
                <a:latin typeface="Calibri"/>
                <a:cs typeface="Calibri"/>
              </a:rPr>
              <a:t>Điều</a:t>
            </a:r>
            <a:r>
              <a:rPr lang="en-US" sz="3600" cap="none" dirty="0" smtClean="0">
                <a:solidFill>
                  <a:srgbClr val="002060"/>
                </a:solidFill>
                <a:latin typeface="Calibri"/>
                <a:cs typeface="Calibri"/>
              </a:rPr>
              <a:t> </a:t>
            </a:r>
            <a:r>
              <a:rPr lang="en-US" sz="3600" cap="none" dirty="0">
                <a:solidFill>
                  <a:srgbClr val="002060"/>
                </a:solidFill>
                <a:latin typeface="Calibri"/>
                <a:cs typeface="Calibri"/>
              </a:rPr>
              <a:t>Kiện Tải </a:t>
            </a:r>
            <a:r>
              <a:rPr lang="en-US" sz="3600" cap="none" dirty="0" err="1">
                <a:solidFill>
                  <a:srgbClr val="002060"/>
                </a:solidFill>
                <a:latin typeface="Calibri"/>
                <a:cs typeface="Calibri"/>
              </a:rPr>
              <a:t>Về</a:t>
            </a:r>
            <a:r>
              <a:rPr lang="en-US" sz="3600" cap="none" dirty="0">
                <a:solidFill>
                  <a:srgbClr val="002060"/>
                </a:solidFill>
                <a:latin typeface="Calibri"/>
                <a:cs typeface="Calibri"/>
              </a:rPr>
              <a:t>/</a:t>
            </a:r>
            <a:r>
              <a:rPr lang="en-US" sz="3600" cap="none" dirty="0" err="1">
                <a:solidFill>
                  <a:srgbClr val="002060"/>
                </a:solidFill>
                <a:latin typeface="Calibri"/>
                <a:cs typeface="Calibri"/>
              </a:rPr>
              <a:t>Cài</a:t>
            </a:r>
            <a:r>
              <a:rPr lang="en-US" sz="3600" cap="none" dirty="0">
                <a:solidFill>
                  <a:srgbClr val="002060"/>
                </a:solidFill>
                <a:latin typeface="Calibri"/>
                <a:cs typeface="Calibri"/>
              </a:rPr>
              <a:t> </a:t>
            </a:r>
            <a:r>
              <a:rPr lang="en-US" sz="3600" cap="none" dirty="0" err="1" smtClean="0">
                <a:solidFill>
                  <a:srgbClr val="002060"/>
                </a:solidFill>
                <a:latin typeface="Calibri"/>
                <a:cs typeface="Calibri"/>
              </a:rPr>
              <a:t>Đặt</a:t>
            </a:r>
            <a:r>
              <a:rPr lang="en-US" sz="3600" cap="none" dirty="0">
                <a:latin typeface="Calibri" panose="020F0502020204030204" pitchFamily="34" charset="0"/>
              </a:rPr>
              <a:t/>
            </a:r>
            <a:br>
              <a:rPr lang="en-US" sz="3600" cap="none" dirty="0">
                <a:latin typeface="Calibri" panose="020F0502020204030204" pitchFamily="34" charset="0"/>
              </a:rPr>
            </a:br>
            <a:endParaRPr lang="en-US" sz="3600" dirty="0">
              <a:solidFill>
                <a:srgbClr val="002060"/>
              </a:solidFill>
              <a:latin typeface="Calibri"/>
              <a:cs typeface="Calibri"/>
            </a:endParaRPr>
          </a:p>
        </p:txBody>
      </p:sp>
      <p:sp>
        <p:nvSpPr>
          <p:cNvPr id="2" name="Rectangle 1">
            <a:extLst>
              <a:ext uri="{FF2B5EF4-FFF2-40B4-BE49-F238E27FC236}">
                <a16:creationId xmlns="" xmlns:a16="http://schemas.microsoft.com/office/drawing/2014/main" id="{992134D2-737D-4A07-8582-1375CDBBE927}"/>
              </a:ext>
            </a:extLst>
          </p:cNvPr>
          <p:cNvSpPr/>
          <p:nvPr/>
        </p:nvSpPr>
        <p:spPr>
          <a:xfrm>
            <a:off x="528171" y="1286656"/>
            <a:ext cx="11234466" cy="4755148"/>
          </a:xfrm>
          <a:prstGeom prst="rect">
            <a:avLst/>
          </a:prstGeom>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2300" dirty="0" smtClean="0">
                <a:solidFill>
                  <a:srgbClr val="002060"/>
                </a:solidFill>
                <a:latin typeface="Calibri"/>
                <a:cs typeface="Calibri"/>
              </a:rPr>
              <a:t>Tải về ứng dụng đi động EVV MIỄN PHÍ bắt đầu ngày 1 tháng Bảy, 2023 </a:t>
            </a:r>
          </a:p>
          <a:p>
            <a:pPr lvl="2">
              <a:lnSpc>
                <a:spcPct val="150000"/>
              </a:lnSpc>
            </a:pPr>
            <a:r>
              <a:rPr lang="en-US" sz="2300" dirty="0" smtClean="0">
                <a:solidFill>
                  <a:srgbClr val="002060"/>
                </a:solidFill>
                <a:latin typeface="Calibri"/>
                <a:cs typeface="Calibri"/>
              </a:rPr>
              <a:t>Điện thoại Apple: App Store cho iOS của Apple</a:t>
            </a:r>
          </a:p>
          <a:p>
            <a:pPr lvl="2">
              <a:lnSpc>
                <a:spcPct val="150000"/>
              </a:lnSpc>
            </a:pPr>
            <a:r>
              <a:rPr lang="en-US" sz="2300" dirty="0" smtClean="0">
                <a:solidFill>
                  <a:srgbClr val="002060"/>
                </a:solidFill>
                <a:latin typeface="Calibri"/>
                <a:cs typeface="Calibri"/>
              </a:rPr>
              <a:t>Thiết bị Android: Play Store của Google </a:t>
            </a:r>
          </a:p>
          <a:p>
            <a:pPr marL="342900" indent="-342900">
              <a:lnSpc>
                <a:spcPct val="150000"/>
              </a:lnSpc>
              <a:buFont typeface="Arial" panose="020B0604020202020204" pitchFamily="34" charset="0"/>
              <a:buChar char="•"/>
            </a:pPr>
            <a:r>
              <a:rPr lang="en-US" sz="2300" dirty="0" smtClean="0">
                <a:solidFill>
                  <a:srgbClr val="002060"/>
                </a:solidFill>
                <a:latin typeface="Calibri"/>
                <a:cs typeface="Calibri"/>
              </a:rPr>
              <a:t>Sử dụng các từ khóa sau đây: IHSS, EVV, EVV App, IHSS App, WPCS, CDSS, EVV Mobile, hoặc 	Electronic Visit Verification</a:t>
            </a:r>
            <a:endParaRPr lang="en-US" dirty="0">
              <a:solidFill>
                <a:srgbClr val="000000"/>
              </a:solidFill>
              <a:latin typeface="Tw Cen MT" panose="020B0602020104020603"/>
              <a:cs typeface="Calibri"/>
            </a:endParaRPr>
          </a:p>
          <a:p>
            <a:pPr marL="342900" indent="-342900">
              <a:lnSpc>
                <a:spcPct val="150000"/>
              </a:lnSpc>
              <a:buFont typeface="Arial" panose="020B0604020202020204" pitchFamily="34" charset="0"/>
              <a:buChar char="•"/>
            </a:pPr>
            <a:r>
              <a:rPr lang="en-US" sz="2300" dirty="0" smtClean="0">
                <a:solidFill>
                  <a:srgbClr val="002060"/>
                </a:solidFill>
                <a:latin typeface="Calibri"/>
                <a:cs typeface="Calibri"/>
              </a:rPr>
              <a:t>Chọn </a:t>
            </a:r>
            <a:r>
              <a:rPr lang="en-US" sz="2300" b="1" u="sng" dirty="0" smtClean="0">
                <a:solidFill>
                  <a:srgbClr val="002060"/>
                </a:solidFill>
                <a:latin typeface="Calibri"/>
                <a:cs typeface="Calibri"/>
              </a:rPr>
              <a:t>California's</a:t>
            </a:r>
            <a:r>
              <a:rPr lang="en-US" sz="2300" dirty="0" smtClean="0">
                <a:solidFill>
                  <a:srgbClr val="002060"/>
                </a:solidFill>
                <a:latin typeface="Calibri"/>
                <a:cs typeface="Calibri"/>
              </a:rPr>
              <a:t> IHSS Program EVV Solution for IHSS/WPCS Providers (Giải pháp EVV cho chương trình IHSS của California dành cho nhà cung cấp dịch vụ IHSS/WPCS)</a:t>
            </a:r>
            <a:r>
              <a:rPr lang="en-US" sz="2300" dirty="0">
                <a:solidFill>
                  <a:srgbClr val="002060"/>
                </a:solidFill>
                <a:latin typeface="Calibri"/>
                <a:ea typeface="+mn-lt"/>
                <a:cs typeface="Calibri"/>
              </a:rPr>
              <a:t> </a:t>
            </a:r>
            <a:endParaRPr lang="en-US" sz="2300" dirty="0" smtClean="0">
              <a:solidFill>
                <a:srgbClr val="002060"/>
              </a:solidFill>
              <a:latin typeface="Calibri"/>
              <a:ea typeface="+mn-lt"/>
              <a:cs typeface="Calibri"/>
            </a:endParaRPr>
          </a:p>
          <a:p>
            <a:pPr>
              <a:lnSpc>
                <a:spcPct val="150000"/>
              </a:lnSpc>
            </a:pPr>
            <a:endParaRPr lang="en-US" dirty="0"/>
          </a:p>
          <a:p>
            <a:pPr marL="342900" indent="-342900">
              <a:lnSpc>
                <a:spcPct val="150000"/>
              </a:lnSpc>
              <a:buFont typeface="Arial" panose="020B0604020202020204" pitchFamily="34" charset="0"/>
              <a:buChar char="•"/>
            </a:pPr>
            <a:r>
              <a:rPr lang="en-US" sz="2300" dirty="0" smtClean="0">
                <a:solidFill>
                  <a:srgbClr val="002060"/>
                </a:solidFill>
                <a:latin typeface="Calibri"/>
                <a:cs typeface="Calibri"/>
              </a:rPr>
              <a:t>Để cài đặt, nhấp/nhấn vào bất cứ biểu tượng/đồ họa sau đây:                   </a:t>
            </a:r>
            <a:r>
              <a:rPr lang="en-US" sz="2300" dirty="0" smtClean="0">
                <a:solidFill>
                  <a:srgbClr val="002060"/>
                </a:solidFill>
                <a:latin typeface="Calibri"/>
                <a:cs typeface="Calibri"/>
              </a:rPr>
              <a:t>hay</a:t>
            </a:r>
            <a:endParaRPr lang="en-US" sz="2300" dirty="0">
              <a:solidFill>
                <a:srgbClr val="002060"/>
              </a:solidFill>
              <a:latin typeface="Calibri"/>
              <a:cs typeface="Calibri"/>
            </a:endParaRPr>
          </a:p>
        </p:txBody>
      </p:sp>
      <p:pic>
        <p:nvPicPr>
          <p:cNvPr id="5" name="Picture 4" descr="Image of the IHSS EVV Mobile Application icon.">
            <a:extLst>
              <a:ext uri="{FF2B5EF4-FFF2-40B4-BE49-F238E27FC236}">
                <a16:creationId xmlns="" xmlns:a16="http://schemas.microsoft.com/office/drawing/2014/main" id="{54F2208E-21A3-4646-ACC6-AC32A0B112A1}"/>
              </a:ext>
            </a:extLst>
          </p:cNvPr>
          <p:cNvPicPr/>
          <p:nvPr/>
        </p:nvPicPr>
        <p:blipFill rotWithShape="1">
          <a:blip r:embed="rId4"/>
          <a:srcRect l="6087" t="69072" r="88312" b="21774"/>
          <a:stretch/>
        </p:blipFill>
        <p:spPr bwMode="auto">
          <a:xfrm>
            <a:off x="8407358" y="5319203"/>
            <a:ext cx="992132" cy="1005637"/>
          </a:xfrm>
          <a:prstGeom prst="rect">
            <a:avLst/>
          </a:prstGeom>
          <a:ln>
            <a:noFill/>
          </a:ln>
          <a:extLst>
            <a:ext uri="{53640926-AAD7-44D8-BBD7-CCE9431645EC}">
              <a14:shadowObscured xmlns:a14="http://schemas.microsoft.com/office/drawing/2010/main"/>
            </a:ext>
          </a:extLst>
        </p:spPr>
      </p:pic>
      <p:pic>
        <p:nvPicPr>
          <p:cNvPr id="6" name="Picture 5" descr="Image of the IHSS EVV Mobile App graphic.">
            <a:extLst>
              <a:ext uri="{FF2B5EF4-FFF2-40B4-BE49-F238E27FC236}">
                <a16:creationId xmlns="" xmlns:a16="http://schemas.microsoft.com/office/drawing/2014/main" id="{7D10674C-B909-48DA-B305-0EDB4B68DF5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5747" y="5393988"/>
            <a:ext cx="1501961" cy="799031"/>
          </a:xfrm>
          <a:prstGeom prst="rect">
            <a:avLst/>
          </a:prstGeom>
          <a:noFill/>
          <a:ln>
            <a:noFill/>
          </a:ln>
        </p:spPr>
      </p:pic>
    </p:spTree>
    <p:extLst>
      <p:ext uri="{BB962C8B-B14F-4D97-AF65-F5344CB8AC3E}">
        <p14:creationId xmlns:p14="http://schemas.microsoft.com/office/powerpoint/2010/main" val="293353184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 xmlns:a16="http://schemas.microsoft.com/office/drawing/2014/main" id="{CE4A2835-DC76-4144-8FC0-DB43B8EA7840}"/>
              </a:ext>
            </a:extLst>
          </p:cNvPr>
          <p:cNvSpPr>
            <a:spLocks noGrp="1"/>
          </p:cNvSpPr>
          <p:nvPr>
            <p:ph type="title"/>
          </p:nvPr>
        </p:nvSpPr>
        <p:spPr>
          <a:xfrm>
            <a:off x="838200" y="101277"/>
            <a:ext cx="10515600" cy="1324549"/>
          </a:xfrm>
        </p:spPr>
        <p:txBody>
          <a:bodyPr>
            <a:normAutofit/>
          </a:bodyPr>
          <a:lstStyle/>
          <a:p>
            <a:pPr algn="ctr"/>
            <a:r>
              <a:rPr lang="en-US" sz="3600" cap="none" dirty="0">
                <a:solidFill>
                  <a:srgbClr val="002060"/>
                </a:solidFill>
                <a:latin typeface="Calibri"/>
                <a:cs typeface="Calibri"/>
              </a:rPr>
              <a:t>(Các) Màn Hình Giới Thiệu Ứng Dụng Di Động IHSS EVV</a:t>
            </a:r>
            <a:br>
              <a:rPr lang="en-US" sz="3600" cap="none" dirty="0">
                <a:solidFill>
                  <a:srgbClr val="002060"/>
                </a:solidFill>
                <a:latin typeface="Calibri"/>
                <a:cs typeface="Calibri"/>
              </a:rPr>
            </a:br>
            <a:endParaRPr lang="en-US" sz="3600" dirty="0">
              <a:solidFill>
                <a:srgbClr val="002060"/>
              </a:solidFill>
              <a:latin typeface="Calibri"/>
              <a:cs typeface="Calibri"/>
            </a:endParaRPr>
          </a:p>
        </p:txBody>
      </p:sp>
      <p:sp>
        <p:nvSpPr>
          <p:cNvPr id="2" name="Rectangle 1">
            <a:extLst>
              <a:ext uri="{FF2B5EF4-FFF2-40B4-BE49-F238E27FC236}">
                <a16:creationId xmlns="" xmlns:a16="http://schemas.microsoft.com/office/drawing/2014/main" id="{992134D2-737D-4A07-8582-1375CDBBE927}"/>
              </a:ext>
            </a:extLst>
          </p:cNvPr>
          <p:cNvSpPr/>
          <p:nvPr/>
        </p:nvSpPr>
        <p:spPr>
          <a:xfrm>
            <a:off x="636143" y="1509518"/>
            <a:ext cx="8340271" cy="4154984"/>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400" dirty="0">
                <a:solidFill>
                  <a:srgbClr val="002060"/>
                </a:solidFill>
                <a:latin typeface="Calibri"/>
                <a:cs typeface="Calibri"/>
              </a:rPr>
              <a:t>Sau khi cài đặt ứng dụng di động IHSS EVV, các nhà cung cấp dịch vụ sẽ truy cập </a:t>
            </a:r>
            <a:r>
              <a:rPr lang="en-US" sz="2400" b="1" dirty="0">
                <a:solidFill>
                  <a:srgbClr val="002060"/>
                </a:solidFill>
                <a:latin typeface="Calibri"/>
                <a:cs typeface="Calibri"/>
              </a:rPr>
              <a:t>(các) màn </a:t>
            </a:r>
            <a:r>
              <a:rPr lang="en-US" sz="2400" b="1" dirty="0" err="1">
                <a:solidFill>
                  <a:srgbClr val="002060"/>
                </a:solidFill>
                <a:latin typeface="Calibri"/>
                <a:cs typeface="Calibri"/>
              </a:rPr>
              <a:t>hình</a:t>
            </a:r>
            <a:r>
              <a:rPr lang="en-US" sz="2400" b="1" dirty="0">
                <a:solidFill>
                  <a:srgbClr val="002060"/>
                </a:solidFill>
                <a:latin typeface="Calibri"/>
                <a:cs typeface="Calibri"/>
              </a:rPr>
              <a:t> </a:t>
            </a:r>
            <a:r>
              <a:rPr lang="en-US" sz="2400" b="1" dirty="0" smtClean="0">
                <a:solidFill>
                  <a:srgbClr val="002060"/>
                </a:solidFill>
                <a:latin typeface="Calibri"/>
                <a:cs typeface="Calibri"/>
              </a:rPr>
              <a:t>Onboarding (</a:t>
            </a:r>
            <a:r>
              <a:rPr lang="en-US" sz="2400" b="1" dirty="0" err="1" smtClean="0">
                <a:solidFill>
                  <a:srgbClr val="002060"/>
                </a:solidFill>
                <a:latin typeface="Calibri"/>
                <a:cs typeface="Calibri"/>
              </a:rPr>
              <a:t>giới</a:t>
            </a:r>
            <a:r>
              <a:rPr lang="en-US" sz="2400" b="1" dirty="0" smtClean="0">
                <a:solidFill>
                  <a:srgbClr val="002060"/>
                </a:solidFill>
                <a:latin typeface="Calibri"/>
                <a:cs typeface="Calibri"/>
              </a:rPr>
              <a:t> </a:t>
            </a:r>
            <a:r>
              <a:rPr lang="en-US" sz="2400" b="1" dirty="0" err="1" smtClean="0">
                <a:solidFill>
                  <a:srgbClr val="002060"/>
                </a:solidFill>
                <a:latin typeface="Calibri"/>
                <a:cs typeface="Calibri"/>
              </a:rPr>
              <a:t>thiệu</a:t>
            </a:r>
            <a:r>
              <a:rPr lang="en-US" sz="2400" b="1" dirty="0" smtClean="0">
                <a:solidFill>
                  <a:srgbClr val="002060"/>
                </a:solidFill>
                <a:latin typeface="Calibri"/>
                <a:cs typeface="Calibri"/>
              </a:rPr>
              <a:t>) </a:t>
            </a:r>
            <a:r>
              <a:rPr lang="en-US" sz="2400" dirty="0">
                <a:solidFill>
                  <a:srgbClr val="002060"/>
                </a:solidFill>
                <a:latin typeface="Calibri"/>
                <a:cs typeface="Calibri"/>
              </a:rPr>
              <a:t>khi mở ứng dụng di động </a:t>
            </a:r>
            <a:r>
              <a:rPr lang="en-US" sz="2400" b="1" i="1" u="sng" dirty="0">
                <a:solidFill>
                  <a:srgbClr val="002060"/>
                </a:solidFill>
                <a:latin typeface="Calibri"/>
                <a:cs typeface="Calibri"/>
              </a:rPr>
              <a:t>lần đầu tiên</a:t>
            </a:r>
            <a:r>
              <a:rPr lang="en-US" sz="2400" dirty="0">
                <a:solidFill>
                  <a:srgbClr val="002060"/>
                </a:solidFill>
                <a:latin typeface="Calibri"/>
                <a:cs typeface="Calibri"/>
              </a:rPr>
              <a:t>. </a:t>
            </a:r>
            <a:endParaRPr lang="en-US" sz="2400"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400" dirty="0">
              <a:solidFill>
                <a:srgbClr val="002060"/>
              </a:solidFill>
              <a:latin typeface="Calibri"/>
              <a:cs typeface="Calibri"/>
            </a:endParaRPr>
          </a:p>
          <a:p>
            <a:pPr marL="457200" indent="-457200">
              <a:buFont typeface="Arial" panose="020B0604020202020204" pitchFamily="34" charset="0"/>
              <a:buChar char="•"/>
            </a:pPr>
            <a:r>
              <a:rPr lang="en-US" sz="2400" dirty="0">
                <a:solidFill>
                  <a:srgbClr val="002060"/>
                </a:solidFill>
                <a:latin typeface="Calibri"/>
                <a:cs typeface="Calibri"/>
              </a:rPr>
              <a:t>(Các) màn hình giới thiệu sẽ nhanh chóng hiển thị các chức năng của ứng dụng. Để tiếp tục nhà cung cấp dịch vụ có thể chọn </a:t>
            </a:r>
            <a:r>
              <a:rPr lang="en-US" sz="2400" b="1" dirty="0">
                <a:solidFill>
                  <a:srgbClr val="002060"/>
                </a:solidFill>
                <a:latin typeface="Calibri"/>
                <a:cs typeface="Calibri"/>
              </a:rPr>
              <a:t>nút Next</a:t>
            </a:r>
            <a:r>
              <a:rPr lang="en-US" sz="2400" dirty="0">
                <a:solidFill>
                  <a:srgbClr val="002060"/>
                </a:solidFill>
                <a:latin typeface="Calibri"/>
                <a:cs typeface="Calibri"/>
              </a:rPr>
              <a:t>.</a:t>
            </a:r>
            <a:endParaRPr lang="en-US" sz="2400" dirty="0">
              <a:solidFill>
                <a:srgbClr val="002060"/>
              </a:solidFill>
              <a:latin typeface="Calibri" panose="020F0502020204030204" pitchFamily="34" charset="0"/>
              <a:cs typeface="Calibri"/>
            </a:endParaRPr>
          </a:p>
          <a:p>
            <a:pPr marL="457200" indent="-457200">
              <a:buFont typeface="Arial" panose="020B0604020202020204" pitchFamily="34" charset="0"/>
              <a:buChar char="•"/>
            </a:pPr>
            <a:endParaRPr lang="en-US" sz="2400" dirty="0">
              <a:solidFill>
                <a:srgbClr val="002060"/>
              </a:solidFill>
              <a:latin typeface="Calibri" panose="020F0502020204030204" pitchFamily="34" charset="0"/>
              <a:cs typeface="Calibri"/>
            </a:endParaRPr>
          </a:p>
          <a:p>
            <a:pPr marL="457200" indent="-457200">
              <a:buFont typeface="Arial" panose="020B0604020202020204" pitchFamily="34" charset="0"/>
              <a:buChar char="•"/>
            </a:pPr>
            <a:r>
              <a:rPr lang="en-US" sz="2400" dirty="0">
                <a:solidFill>
                  <a:srgbClr val="002060"/>
                </a:solidFill>
                <a:latin typeface="Calibri"/>
                <a:cs typeface="Calibri"/>
              </a:rPr>
              <a:t>Để bỏ qua (các) màn hình giới thiệu và trực tiếp tới </a:t>
            </a:r>
            <a:r>
              <a:rPr lang="en-US" sz="2400" b="1" dirty="0">
                <a:solidFill>
                  <a:srgbClr val="002060"/>
                </a:solidFill>
                <a:latin typeface="Calibri"/>
                <a:cs typeface="Calibri"/>
              </a:rPr>
              <a:t>màn </a:t>
            </a:r>
            <a:r>
              <a:rPr lang="en-US" sz="2400" b="1" dirty="0" err="1">
                <a:solidFill>
                  <a:srgbClr val="002060"/>
                </a:solidFill>
                <a:latin typeface="Calibri"/>
                <a:cs typeface="Calibri"/>
              </a:rPr>
              <a:t>hình</a:t>
            </a:r>
            <a:r>
              <a:rPr lang="en-US" sz="2400" b="1" dirty="0">
                <a:solidFill>
                  <a:srgbClr val="002060"/>
                </a:solidFill>
                <a:latin typeface="Calibri"/>
                <a:cs typeface="Calibri"/>
              </a:rPr>
              <a:t> </a:t>
            </a:r>
            <a:r>
              <a:rPr lang="en-US" sz="2400" b="1" dirty="0" smtClean="0">
                <a:solidFill>
                  <a:srgbClr val="002060"/>
                </a:solidFill>
                <a:latin typeface="Calibri"/>
                <a:cs typeface="Calibri"/>
              </a:rPr>
              <a:t>IHSS </a:t>
            </a:r>
            <a:r>
              <a:rPr lang="en-US" sz="2400" b="1" dirty="0">
                <a:solidFill>
                  <a:srgbClr val="002060"/>
                </a:solidFill>
                <a:latin typeface="Calibri"/>
                <a:cs typeface="Calibri"/>
              </a:rPr>
              <a:t>EVV </a:t>
            </a:r>
            <a:r>
              <a:rPr lang="en-US" sz="2400" b="1" dirty="0" smtClean="0">
                <a:solidFill>
                  <a:srgbClr val="002060"/>
                </a:solidFill>
                <a:latin typeface="Calibri"/>
                <a:cs typeface="Calibri"/>
              </a:rPr>
              <a:t>Login</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nhà</a:t>
            </a:r>
            <a:r>
              <a:rPr lang="en-US" sz="2400" dirty="0" smtClean="0">
                <a:solidFill>
                  <a:srgbClr val="002060"/>
                </a:solidFill>
                <a:latin typeface="Calibri"/>
                <a:cs typeface="Calibri"/>
              </a:rPr>
              <a:t> </a:t>
            </a:r>
            <a:r>
              <a:rPr lang="en-US" sz="2400" dirty="0">
                <a:solidFill>
                  <a:srgbClr val="002060"/>
                </a:solidFill>
                <a:latin typeface="Calibri"/>
                <a:cs typeface="Calibri"/>
              </a:rPr>
              <a:t>cung cấp dịch vụ có thể chọn </a:t>
            </a:r>
            <a:r>
              <a:rPr lang="en-US" sz="2400" b="1" dirty="0">
                <a:solidFill>
                  <a:srgbClr val="002060"/>
                </a:solidFill>
                <a:latin typeface="Calibri"/>
                <a:cs typeface="Calibri"/>
              </a:rPr>
              <a:t>đường dẫn liên kết Login</a:t>
            </a:r>
            <a:r>
              <a:rPr lang="en-US" sz="2400" dirty="0">
                <a:solidFill>
                  <a:srgbClr val="002060"/>
                </a:solidFill>
                <a:latin typeface="Calibri"/>
                <a:cs typeface="Calibri"/>
              </a:rPr>
              <a:t> ở góc trên bên phải. </a:t>
            </a:r>
            <a:endParaRPr lang="en-US" sz="2400" dirty="0">
              <a:solidFill>
                <a:srgbClr val="002060"/>
              </a:solidFill>
              <a:latin typeface="Calibri" panose="020F0502020204030204" pitchFamily="34" charset="0"/>
              <a:cs typeface="Calibri"/>
            </a:endParaRPr>
          </a:p>
        </p:txBody>
      </p:sp>
      <p:pic>
        <p:nvPicPr>
          <p:cNvPr id="3" name="Picture 2" descr="Image of the cell phone displaying the onboarding screen for the mobile app.">
            <a:extLst>
              <a:ext uri="{FF2B5EF4-FFF2-40B4-BE49-F238E27FC236}">
                <a16:creationId xmlns="" xmlns:a16="http://schemas.microsoft.com/office/drawing/2014/main" id="{F4386009-3015-4E85-AA99-D2E4C3EACBE5}"/>
              </a:ext>
            </a:extLst>
          </p:cNvPr>
          <p:cNvPicPr>
            <a:picLocks noChangeAspect="1"/>
          </p:cNvPicPr>
          <p:nvPr/>
        </p:nvPicPr>
        <p:blipFill>
          <a:blip r:embed="rId4"/>
          <a:stretch>
            <a:fillRect/>
          </a:stretch>
        </p:blipFill>
        <p:spPr>
          <a:xfrm>
            <a:off x="9121611" y="966787"/>
            <a:ext cx="2743200" cy="4924425"/>
          </a:xfrm>
          <a:prstGeom prst="rect">
            <a:avLst/>
          </a:prstGeom>
        </p:spPr>
      </p:pic>
    </p:spTree>
    <p:extLst>
      <p:ext uri="{BB962C8B-B14F-4D97-AF65-F5344CB8AC3E}">
        <p14:creationId xmlns:p14="http://schemas.microsoft.com/office/powerpoint/2010/main" val="119441758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67B728-B95D-1963-3B2E-B5C54933DB69}"/>
              </a:ext>
            </a:extLst>
          </p:cNvPr>
          <p:cNvSpPr>
            <a:spLocks noGrp="1"/>
          </p:cNvSpPr>
          <p:nvPr>
            <p:ph type="title"/>
          </p:nvPr>
        </p:nvSpPr>
        <p:spPr>
          <a:xfrm>
            <a:off x="945223" y="327745"/>
            <a:ext cx="9798978" cy="781247"/>
          </a:xfrm>
        </p:spPr>
        <p:txBody>
          <a:bodyPr>
            <a:normAutofit fontScale="90000"/>
          </a:bodyPr>
          <a:lstStyle/>
          <a:p>
            <a:pPr algn="ctr"/>
            <a:r>
              <a:rPr lang="en-US" sz="3600" cap="none" dirty="0">
                <a:solidFill>
                  <a:srgbClr val="002060"/>
                </a:solidFill>
                <a:latin typeface="Calibri" panose="020F0502020204030204" pitchFamily="34" charset="0"/>
                <a:cs typeface="Calibri" panose="020F0502020204030204" pitchFamily="34" charset="0"/>
              </a:rPr>
              <a:t>Ứng Dụng Di Động IHSS EVV
</a:t>
            </a:r>
            <a:r>
              <a:rPr lang="en-US" sz="3600" cap="none" dirty="0" err="1">
                <a:solidFill>
                  <a:srgbClr val="002060"/>
                </a:solidFill>
                <a:latin typeface="Calibri" panose="020F0502020204030204" pitchFamily="34" charset="0"/>
                <a:cs typeface="Calibri" panose="020F0502020204030204" pitchFamily="34" charset="0"/>
              </a:rPr>
              <a:t>Màn</a:t>
            </a:r>
            <a:r>
              <a:rPr lang="en-US" sz="3600" cap="none"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t>
            </a:r>
            <a:r>
              <a:rPr lang="en-US" sz="3600" cap="none" dirty="0" err="1" smtClean="0">
                <a:solidFill>
                  <a:srgbClr val="002060"/>
                </a:solidFill>
                <a:latin typeface="Calibri" panose="020F0502020204030204" pitchFamily="34" charset="0"/>
                <a:cs typeface="Calibri" panose="020F0502020204030204" pitchFamily="34" charset="0"/>
              </a:rPr>
              <a:t>ình</a:t>
            </a:r>
            <a:r>
              <a:rPr lang="en-US" sz="3600" cap="none" dirty="0" smtClean="0">
                <a:solidFill>
                  <a:srgbClr val="002060"/>
                </a:solidFill>
                <a:latin typeface="Calibri" panose="020F0502020204030204" pitchFamily="34" charset="0"/>
                <a:cs typeface="Calibri" panose="020F0502020204030204" pitchFamily="34" charset="0"/>
              </a:rPr>
              <a:t> Login</a:t>
            </a:r>
            <a:r>
              <a:rPr lang="en-US" sz="4400" dirty="0">
                <a:solidFill>
                  <a:srgbClr val="002060"/>
                </a:solidFill>
                <a:latin typeface="Calibri" panose="020F0502020204030204" pitchFamily="34" charset="0"/>
                <a:cs typeface="Calibri" panose="020F0502020204030204" pitchFamily="34" charset="0"/>
              </a:rPr>
              <a:t/>
            </a:r>
            <a:br>
              <a:rPr lang="en-US" sz="4400" dirty="0">
                <a:solidFill>
                  <a:srgbClr val="002060"/>
                </a:solidFill>
                <a:latin typeface="Calibri" panose="020F0502020204030204" pitchFamily="34" charset="0"/>
                <a:cs typeface="Calibri" panose="020F0502020204030204" pitchFamily="34" charset="0"/>
              </a:rPr>
            </a:br>
            <a:endParaRPr lang="en-US" sz="3600"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 xmlns:a16="http://schemas.microsoft.com/office/drawing/2014/main" id="{37A3B0D4-E89E-76D9-A0C3-BD267354D751}"/>
              </a:ext>
            </a:extLst>
          </p:cNvPr>
          <p:cNvSpPr>
            <a:spLocks noGrp="1"/>
          </p:cNvSpPr>
          <p:nvPr>
            <p:ph idx="1"/>
          </p:nvPr>
        </p:nvSpPr>
        <p:spPr>
          <a:xfrm>
            <a:off x="3667125" y="1660377"/>
            <a:ext cx="8058150" cy="4546257"/>
          </a:xfrm>
        </p:spPr>
        <p:txBody>
          <a:bodyPr>
            <a:normAutofit fontScale="92500"/>
          </a:bodyPr>
          <a:lstStyle/>
          <a:p>
            <a:pPr marL="457200" lvl="4" indent="-365760">
              <a:lnSpc>
                <a:spcPct val="100000"/>
              </a:lnSpc>
              <a:spcAft>
                <a:spcPts val="1200"/>
              </a:spcAft>
              <a:buClr>
                <a:srgbClr val="002060"/>
              </a:buClr>
              <a:buFont typeface="Arial" panose="020B0604020202020204" pitchFamily="34" charset="0"/>
              <a:buChar char="•"/>
            </a:pPr>
            <a:r>
              <a:rPr lang="en-US" sz="2800" dirty="0" smtClean="0">
                <a:solidFill>
                  <a:srgbClr val="002060"/>
                </a:solidFill>
                <a:latin typeface="Calibri"/>
                <a:cs typeface="Calibri"/>
              </a:rPr>
              <a:t>Màn </a:t>
            </a:r>
            <a:r>
              <a:rPr lang="en-US" sz="2800" dirty="0" err="1" smtClean="0">
                <a:solidFill>
                  <a:srgbClr val="002060"/>
                </a:solidFill>
                <a:latin typeface="Calibri"/>
                <a:cs typeface="Calibri"/>
              </a:rPr>
              <a:t>hình</a:t>
            </a:r>
            <a:r>
              <a:rPr lang="en-US" sz="2800" dirty="0" smtClean="0">
                <a:solidFill>
                  <a:srgbClr val="002060"/>
                </a:solidFill>
                <a:latin typeface="Calibri"/>
                <a:cs typeface="Calibri"/>
              </a:rPr>
              <a:t> </a:t>
            </a:r>
            <a:r>
              <a:rPr lang="en-US" sz="2800" dirty="0" smtClean="0">
                <a:solidFill>
                  <a:srgbClr val="002060"/>
                </a:solidFill>
                <a:latin typeface="Calibri"/>
                <a:cs typeface="Calibri"/>
              </a:rPr>
              <a:t>login</a:t>
            </a:r>
            <a:r>
              <a:rPr lang="en-US" sz="2800" dirty="0" smtClean="0">
                <a:solidFill>
                  <a:srgbClr val="002060"/>
                </a:solidFill>
                <a:latin typeface="Calibri"/>
                <a:cs typeface="Calibri"/>
              </a:rPr>
              <a:t> </a:t>
            </a:r>
            <a:r>
              <a:rPr lang="en-US" sz="2800" dirty="0" smtClean="0">
                <a:solidFill>
                  <a:srgbClr val="002060"/>
                </a:solidFill>
                <a:latin typeface="Calibri"/>
                <a:cs typeface="Calibri"/>
              </a:rPr>
              <a:t>sẽ hiển thị tên và biểu tượng IHSS.</a:t>
            </a:r>
            <a:r>
              <a:rPr lang="en-US" sz="2800" dirty="0">
                <a:solidFill>
                  <a:srgbClr val="002060"/>
                </a:solidFill>
                <a:latin typeface="Calibri"/>
                <a:cs typeface="Calibri"/>
              </a:rPr>
              <a:t> </a:t>
            </a:r>
            <a:endParaRPr lang="en-US" sz="2800" dirty="0" smtClean="0">
              <a:solidFill>
                <a:srgbClr val="002060"/>
              </a:solidFill>
              <a:latin typeface="Calibri"/>
              <a:cs typeface="Calibri"/>
            </a:endParaRPr>
          </a:p>
          <a:p>
            <a:pPr marL="457200" lvl="4" indent="-365760">
              <a:lnSpc>
                <a:spcPct val="100000"/>
              </a:lnSpc>
              <a:spcAft>
                <a:spcPts val="1200"/>
              </a:spcAft>
              <a:buClr>
                <a:srgbClr val="002060"/>
              </a:buClr>
            </a:pPr>
            <a:r>
              <a:rPr lang="en-US" sz="2800" dirty="0">
                <a:solidFill>
                  <a:srgbClr val="002060"/>
                </a:solidFill>
                <a:latin typeface="Calibri"/>
                <a:cs typeface="Calibri"/>
              </a:rPr>
              <a:t>Không cần ghi danh.</a:t>
            </a:r>
          </a:p>
          <a:p>
            <a:pPr marL="457200" lvl="4" indent="-365760">
              <a:lnSpc>
                <a:spcPct val="100000"/>
              </a:lnSpc>
              <a:spcAft>
                <a:spcPts val="1200"/>
              </a:spcAft>
              <a:buClr>
                <a:srgbClr val="002060"/>
              </a:buClr>
              <a:buFont typeface="Arial" panose="020B0604020202020204" pitchFamily="34" charset="0"/>
              <a:buChar char="•"/>
            </a:pPr>
            <a:r>
              <a:rPr lang="en-US" sz="2800" dirty="0">
                <a:solidFill>
                  <a:srgbClr val="002060"/>
                </a:solidFill>
                <a:latin typeface="Calibri"/>
                <a:cs typeface="Calibri"/>
              </a:rPr>
              <a:t>Sử dụng </a:t>
            </a:r>
            <a:r>
              <a:rPr lang="en-US" sz="2800" b="1" u="sng" dirty="0">
                <a:solidFill>
                  <a:srgbClr val="002060"/>
                </a:solidFill>
                <a:latin typeface="Calibri"/>
                <a:cs typeface="Calibri"/>
              </a:rPr>
              <a:t>cùng một tên người dùng</a:t>
            </a:r>
            <a:r>
              <a:rPr lang="en-US" sz="2800" dirty="0">
                <a:solidFill>
                  <a:srgbClr val="002060"/>
                </a:solidFill>
                <a:latin typeface="Calibri"/>
                <a:cs typeface="Calibri"/>
              </a:rPr>
              <a:t> </a:t>
            </a:r>
            <a:r>
              <a:rPr lang="en-US" sz="2800" dirty="0" err="1">
                <a:solidFill>
                  <a:srgbClr val="002060"/>
                </a:solidFill>
                <a:latin typeface="Calibri"/>
                <a:cs typeface="Calibri"/>
              </a:rPr>
              <a:t>và</a:t>
            </a:r>
            <a:r>
              <a:rPr lang="en-US" sz="2800" dirty="0">
                <a:solidFill>
                  <a:srgbClr val="002060"/>
                </a:solidFill>
                <a:latin typeface="Calibri"/>
                <a:cs typeface="Calibri"/>
              </a:rPr>
              <a:t> </a:t>
            </a:r>
            <a:r>
              <a:rPr lang="en-US" sz="2800" b="1" u="sng" dirty="0" err="1" smtClean="0">
                <a:solidFill>
                  <a:srgbClr val="002060"/>
                </a:solidFill>
                <a:latin typeface="Calibri"/>
                <a:cs typeface="Calibri"/>
              </a:rPr>
              <a:t>cùng</a:t>
            </a:r>
            <a:r>
              <a:rPr lang="en-US" sz="2800" b="1" u="sng" dirty="0" smtClean="0">
                <a:solidFill>
                  <a:srgbClr val="002060"/>
                </a:solidFill>
                <a:latin typeface="Calibri"/>
                <a:cs typeface="Calibri"/>
              </a:rPr>
              <a:t> </a:t>
            </a:r>
            <a:r>
              <a:rPr lang="en-US" sz="2800" b="1" u="sng" dirty="0" err="1" smtClean="0">
                <a:solidFill>
                  <a:srgbClr val="002060"/>
                </a:solidFill>
                <a:latin typeface="Calibri"/>
                <a:cs typeface="Calibri"/>
              </a:rPr>
              <a:t>một</a:t>
            </a:r>
            <a:r>
              <a:rPr lang="en-US" sz="2800" b="1" u="sng" dirty="0" smtClean="0">
                <a:solidFill>
                  <a:srgbClr val="002060"/>
                </a:solidFill>
                <a:latin typeface="Calibri"/>
                <a:cs typeface="Calibri"/>
              </a:rPr>
              <a:t> </a:t>
            </a:r>
            <a:r>
              <a:rPr lang="en-US" sz="2800" b="1" u="sng" dirty="0" err="1" smtClean="0">
                <a:solidFill>
                  <a:srgbClr val="002060"/>
                </a:solidFill>
                <a:latin typeface="Calibri"/>
                <a:cs typeface="Calibri"/>
              </a:rPr>
              <a:t>mật</a:t>
            </a:r>
            <a:r>
              <a:rPr lang="en-US" sz="2800" b="1" u="sng" dirty="0" smtClean="0">
                <a:solidFill>
                  <a:srgbClr val="002060"/>
                </a:solidFill>
                <a:latin typeface="Calibri"/>
                <a:cs typeface="Calibri"/>
              </a:rPr>
              <a:t> </a:t>
            </a:r>
            <a:r>
              <a:rPr lang="en-US" sz="2800" b="1" u="sng" dirty="0">
                <a:solidFill>
                  <a:srgbClr val="002060"/>
                </a:solidFill>
                <a:latin typeface="Calibri"/>
                <a:cs typeface="Calibri"/>
              </a:rPr>
              <a:t>khẩu</a:t>
            </a:r>
            <a:r>
              <a:rPr lang="en-US" sz="2800" dirty="0">
                <a:solidFill>
                  <a:srgbClr val="002060"/>
                </a:solidFill>
                <a:latin typeface="Calibri"/>
                <a:cs typeface="Calibri"/>
              </a:rPr>
              <a:t> mà quý vị hiện đang dùng cho sổ chấm công.</a:t>
            </a:r>
          </a:p>
          <a:p>
            <a:pPr marL="457200" lvl="4" indent="-365760">
              <a:lnSpc>
                <a:spcPct val="100000"/>
              </a:lnSpc>
              <a:spcAft>
                <a:spcPts val="1200"/>
              </a:spcAft>
              <a:buClr>
                <a:srgbClr val="002060"/>
              </a:buClr>
              <a:buFont typeface="Arial" panose="020B0604020202020204" pitchFamily="34" charset="0"/>
              <a:buChar char="•"/>
            </a:pPr>
            <a:r>
              <a:rPr lang="en-US" sz="2800" dirty="0" smtClean="0">
                <a:solidFill>
                  <a:srgbClr val="002060"/>
                </a:solidFill>
                <a:latin typeface="Calibri"/>
                <a:cs typeface="Calibri"/>
              </a:rPr>
              <a:t>Nếu quý vị cập nhật mật khẩu trên ESP mật khẩu sẽ tự động cập nhật trên ứng dụng.</a:t>
            </a:r>
          </a:p>
          <a:p>
            <a:pPr marL="457200" lvl="4" indent="-365760">
              <a:lnSpc>
                <a:spcPct val="100000"/>
              </a:lnSpc>
              <a:spcAft>
                <a:spcPts val="1200"/>
              </a:spcAft>
              <a:buClr>
                <a:srgbClr val="002060"/>
              </a:buClr>
              <a:buFont typeface="Arial" panose="020B0604020202020204" pitchFamily="34" charset="0"/>
              <a:buChar char="•"/>
            </a:pPr>
            <a:r>
              <a:rPr lang="en-US" sz="2800" dirty="0">
                <a:solidFill>
                  <a:srgbClr val="002060"/>
                </a:solidFill>
                <a:latin typeface="Calibri"/>
                <a:cs typeface="Calibri"/>
              </a:rPr>
              <a:t>Các chức năng của ứng dụng cho phép nhà cung cấp dịch vụ tiếp tục đăng nhập, và truy xuất tên người dụng hoặc mật khẩu nếu họ quên.</a:t>
            </a:r>
          </a:p>
        </p:txBody>
      </p:sp>
      <p:pic>
        <p:nvPicPr>
          <p:cNvPr id="6" name="Picture 5" descr="IHSS EVV Mobile App Login Screen">
            <a:extLst>
              <a:ext uri="{FF2B5EF4-FFF2-40B4-BE49-F238E27FC236}">
                <a16:creationId xmlns="" xmlns:a16="http://schemas.microsoft.com/office/drawing/2014/main" id="{FA959DE7-3746-F22D-DE45-7BA48B5789B6}"/>
              </a:ext>
            </a:extLst>
          </p:cNvPr>
          <p:cNvPicPr>
            <a:picLocks noChangeAspect="1"/>
          </p:cNvPicPr>
          <p:nvPr/>
        </p:nvPicPr>
        <p:blipFill>
          <a:blip r:embed="rId4"/>
          <a:stretch>
            <a:fillRect/>
          </a:stretch>
        </p:blipFill>
        <p:spPr>
          <a:xfrm>
            <a:off x="466725" y="975345"/>
            <a:ext cx="2949863" cy="5231289"/>
          </a:xfrm>
          <a:prstGeom prst="rect">
            <a:avLst/>
          </a:prstGeom>
        </p:spPr>
      </p:pic>
    </p:spTree>
    <p:extLst>
      <p:ext uri="{BB962C8B-B14F-4D97-AF65-F5344CB8AC3E}">
        <p14:creationId xmlns:p14="http://schemas.microsoft.com/office/powerpoint/2010/main" val="100288043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90218" y="191279"/>
            <a:ext cx="11611563" cy="966279"/>
          </a:xfrm>
        </p:spPr>
        <p:txBody>
          <a:bodyPr>
            <a:normAutofit fontScale="90000"/>
          </a:bodyPr>
          <a:lstStyle/>
          <a:p>
            <a:pPr algn="ctr"/>
            <a:r>
              <a:rPr lang="en-US" dirty="0"/>
              <a:t> Ứng Dụng Di Động IHSS EVV
Màn Hình Chính</a:t>
            </a:r>
            <a:r>
              <a:rPr lang="en-US" sz="4900" cap="none" dirty="0">
                <a:solidFill>
                  <a:srgbClr val="002060"/>
                </a:solidFill>
                <a:latin typeface="Calibri"/>
                <a:cs typeface="Calibri"/>
              </a:rPr>
              <a:t/>
            </a:r>
            <a:br>
              <a:rPr lang="en-US" sz="4900" cap="none" dirty="0">
                <a:solidFill>
                  <a:srgbClr val="002060"/>
                </a:solidFill>
                <a:latin typeface="Calibri"/>
                <a:cs typeface="Calibri"/>
              </a:rPr>
            </a:br>
            <a:endParaRPr lang="en-GB" sz="4000" dirty="0">
              <a:solidFill>
                <a:srgbClr val="002060"/>
              </a:solidFill>
              <a:latin typeface="Calibri"/>
              <a:cs typeface="Calibri"/>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637313" y="1424264"/>
            <a:ext cx="7340975" cy="1384995"/>
          </a:xfrm>
          <a:prstGeom prst="rect">
            <a:avLst/>
          </a:prstGeom>
        </p:spPr>
        <p:txBody>
          <a:bodyPr wrap="square" lIns="91440" tIns="45720" rIns="91440" bIns="45720" anchor="t">
            <a:spAutoFit/>
          </a:bodyPr>
          <a:lstStyle/>
          <a:p>
            <a:pPr>
              <a:lnSpc>
                <a:spcPct val="150000"/>
              </a:lnSpc>
            </a:pPr>
            <a:r>
              <a:rPr lang="en-US" sz="2800" dirty="0">
                <a:solidFill>
                  <a:srgbClr val="002060"/>
                </a:solidFill>
                <a:latin typeface="Calibri"/>
                <a:cs typeface="Calibri"/>
              </a:rPr>
              <a:t>Một khi đăng nhập, quý vị sẽ được đưa đến </a:t>
            </a:r>
            <a:r>
              <a:rPr lang="en-US" sz="2800" b="1" dirty="0">
                <a:solidFill>
                  <a:srgbClr val="002060"/>
                </a:solidFill>
                <a:latin typeface="Calibri"/>
                <a:cs typeface="Calibri"/>
              </a:rPr>
              <a:t>màn hình chính</a:t>
            </a:r>
            <a:r>
              <a:rPr lang="en-US" sz="2800" dirty="0">
                <a:solidFill>
                  <a:srgbClr val="002060"/>
                </a:solidFill>
                <a:latin typeface="Calibri"/>
                <a:cs typeface="Calibri"/>
              </a:rPr>
              <a:t> của ứng dụng di động IHSS EVV. </a:t>
            </a:r>
            <a:endParaRPr lang="en-US" sz="2800" dirty="0">
              <a:solidFill>
                <a:srgbClr val="002060"/>
              </a:solidFill>
              <a:latin typeface="Calibri" panose="020F0502020204030204" pitchFamily="34" charset="0"/>
              <a:cs typeface="Calibri"/>
            </a:endParaRPr>
          </a:p>
        </p:txBody>
      </p:sp>
      <p:sp>
        <p:nvSpPr>
          <p:cNvPr id="11" name="Rectangle 10">
            <a:extLst>
              <a:ext uri="{FF2B5EF4-FFF2-40B4-BE49-F238E27FC236}">
                <a16:creationId xmlns="" xmlns:a16="http://schemas.microsoft.com/office/drawing/2014/main" id="{127D1B22-054D-41C2-AD7F-B71A6563C714}"/>
              </a:ext>
            </a:extLst>
          </p:cNvPr>
          <p:cNvSpPr/>
          <p:nvPr/>
        </p:nvSpPr>
        <p:spPr>
          <a:xfrm>
            <a:off x="805083" y="3537785"/>
            <a:ext cx="7340975" cy="2677656"/>
          </a:xfrm>
          <a:prstGeom prst="rect">
            <a:avLst/>
          </a:prstGeom>
        </p:spPr>
        <p:txBody>
          <a:bodyPr wrap="square" lIns="91440" tIns="45720" rIns="91440" bIns="45720" anchor="t">
            <a:spAutoFit/>
          </a:bodyPr>
          <a:lstStyle/>
          <a:p>
            <a:pPr algn="ctr">
              <a:lnSpc>
                <a:spcPct val="150000"/>
              </a:lnSpc>
            </a:pPr>
            <a:r>
              <a:rPr lang="en-US" sz="2800" dirty="0">
                <a:solidFill>
                  <a:srgbClr val="002060"/>
                </a:solidFill>
                <a:latin typeface="Calibri"/>
                <a:cs typeface="Calibri"/>
              </a:rPr>
              <a:t>Ứng dụng sẽ yêu cầu nhà cung cấp dịch vụ chọn hành động: Check-In hoặc Check-Out</a:t>
            </a:r>
            <a:r>
              <a:rPr lang="en-US" sz="2800" dirty="0" smtClean="0">
                <a:solidFill>
                  <a:srgbClr val="002060"/>
                </a:solidFill>
                <a:latin typeface="Calibri"/>
                <a:cs typeface="Calibri"/>
              </a:rPr>
              <a:t> </a:t>
            </a:r>
          </a:p>
          <a:p>
            <a:pPr algn="ctr">
              <a:lnSpc>
                <a:spcPct val="150000"/>
              </a:lnSpc>
            </a:pPr>
            <a:r>
              <a:rPr lang="en-US" sz="2800" dirty="0" smtClean="0">
                <a:solidFill>
                  <a:srgbClr val="002060"/>
                </a:solidFill>
                <a:latin typeface="Calibri"/>
                <a:cs typeface="Calibri"/>
              </a:rPr>
              <a:t>Để bấm giờ bắt đầu, nhấn vào </a:t>
            </a:r>
            <a:r>
              <a:rPr lang="en-US" sz="2800" b="1" dirty="0" smtClean="0">
                <a:solidFill>
                  <a:srgbClr val="002060"/>
                </a:solidFill>
                <a:latin typeface="Calibri"/>
                <a:cs typeface="Calibri"/>
              </a:rPr>
              <a:t>Check-In</a:t>
            </a:r>
            <a:r>
              <a:rPr lang="en-US" sz="2800" b="1" dirty="0">
                <a:solidFill>
                  <a:srgbClr val="002060"/>
                </a:solidFill>
                <a:latin typeface="Calibri"/>
                <a:cs typeface="Calibri"/>
              </a:rPr>
              <a:t> </a:t>
            </a:r>
            <a:endParaRPr lang="en-US" sz="2800" b="1" dirty="0" smtClean="0">
              <a:solidFill>
                <a:srgbClr val="002060"/>
              </a:solidFill>
              <a:latin typeface="Calibri"/>
              <a:cs typeface="Calibri"/>
            </a:endParaRPr>
          </a:p>
          <a:p>
            <a:pPr algn="ctr">
              <a:lnSpc>
                <a:spcPct val="150000"/>
              </a:lnSpc>
            </a:pPr>
            <a:r>
              <a:rPr lang="en-US" sz="2800" dirty="0" smtClean="0">
                <a:solidFill>
                  <a:srgbClr val="002060"/>
                </a:solidFill>
                <a:latin typeface="Calibri"/>
                <a:cs typeface="Calibri"/>
              </a:rPr>
              <a:t>Để bấm giờ kết thúc, nhấn vào </a:t>
            </a:r>
            <a:r>
              <a:rPr lang="en-US" sz="2800" b="1" dirty="0" smtClean="0">
                <a:solidFill>
                  <a:srgbClr val="002060"/>
                </a:solidFill>
                <a:latin typeface="Calibri"/>
                <a:cs typeface="Calibri"/>
              </a:rPr>
              <a:t>Check-Out</a:t>
            </a:r>
            <a:endParaRPr lang="en-US" sz="2800" b="1" dirty="0">
              <a:solidFill>
                <a:srgbClr val="002060"/>
              </a:solidFill>
              <a:latin typeface="Calibri"/>
              <a:cs typeface="Calibri"/>
            </a:endParaRPr>
          </a:p>
        </p:txBody>
      </p:sp>
      <p:pic>
        <p:nvPicPr>
          <p:cNvPr id="6" name="Picture 5" descr="Image of IHSS EVV Home screen including the check-in button, check-out button, and logout link.">
            <a:extLst>
              <a:ext uri="{FF2B5EF4-FFF2-40B4-BE49-F238E27FC236}">
                <a16:creationId xmlns="" xmlns:a16="http://schemas.microsoft.com/office/drawing/2014/main" id="{0FDFC392-37F8-4D32-BB41-40D7177B3AC4}"/>
              </a:ext>
            </a:extLst>
          </p:cNvPr>
          <p:cNvPicPr/>
          <p:nvPr/>
        </p:nvPicPr>
        <p:blipFill rotWithShape="1">
          <a:blip r:embed="rId4">
            <a:extLst>
              <a:ext uri="{28A0092B-C50C-407E-A947-70E740481C1C}">
                <a14:useLocalDpi xmlns:a14="http://schemas.microsoft.com/office/drawing/2010/main" val="0"/>
              </a:ext>
            </a:extLst>
          </a:blip>
          <a:srcRect l="1810" r="1321"/>
          <a:stretch/>
        </p:blipFill>
        <p:spPr bwMode="auto">
          <a:xfrm>
            <a:off x="8660922" y="674418"/>
            <a:ext cx="2893765" cy="5358548"/>
          </a:xfrm>
          <a:prstGeom prst="rect">
            <a:avLst/>
          </a:prstGeom>
          <a:noFill/>
          <a:ln>
            <a:noFill/>
          </a:ln>
          <a:extLst>
            <a:ext uri="{53640926-AAD7-44D8-BBD7-CCE9431645EC}">
              <a14:shadowObscured xmlns:a14="http://schemas.microsoft.com/office/drawing/2010/main"/>
            </a:ext>
          </a:extLst>
        </p:spPr>
      </p:pic>
      <p:sp>
        <p:nvSpPr>
          <p:cNvPr id="2" name="Right Arrow 1"/>
          <p:cNvSpPr/>
          <p:nvPr/>
        </p:nvSpPr>
        <p:spPr>
          <a:xfrm>
            <a:off x="7030995" y="2116761"/>
            <a:ext cx="1458097" cy="921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28296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43488" y="232828"/>
            <a:ext cx="10760683" cy="706329"/>
          </a:xfrm>
        </p:spPr>
        <p:txBody>
          <a:bodyPr>
            <a:normAutofit fontScale="90000"/>
          </a:bodyPr>
          <a:lstStyle/>
          <a:p>
            <a:pPr algn="ctr"/>
            <a:r>
              <a:rPr lang="en-US" dirty="0"/>
              <a:t> Ứng Dụng Di Động IHSS EVV
Kích Hoạt Vị Trí</a:t>
            </a:r>
            <a:r>
              <a:rPr lang="en-US" sz="4900" cap="none" dirty="0">
                <a:solidFill>
                  <a:srgbClr val="002060"/>
                </a:solidFill>
                <a:latin typeface="Calibri"/>
                <a:cs typeface="Calibri"/>
              </a:rPr>
              <a:t/>
            </a:r>
            <a:br>
              <a:rPr lang="en-US" sz="4900" cap="none" dirty="0">
                <a:solidFill>
                  <a:srgbClr val="002060"/>
                </a:solidFill>
                <a:latin typeface="Calibri"/>
                <a:cs typeface="Calibri"/>
              </a:rPr>
            </a:br>
            <a:r>
              <a:rPr lang="en-US" sz="4000" cap="none" dirty="0">
                <a:solidFill>
                  <a:srgbClr val="002060"/>
                </a:solidFill>
                <a:latin typeface="Calibri"/>
                <a:cs typeface="Calibri"/>
              </a:rPr>
              <a:t> </a:t>
            </a:r>
            <a:endParaRPr lang="en-GB" sz="4000" dirty="0">
              <a:solidFill>
                <a:srgbClr val="002060"/>
              </a:solidFill>
              <a:latin typeface="Calibri" panose="020F0502020204030204" pitchFamily="34" charset="0"/>
              <a:cs typeface="Calibri"/>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843488" y="1791208"/>
            <a:ext cx="7845239" cy="3323987"/>
          </a:xfrm>
          <a:prstGeom prst="rect">
            <a:avLst/>
          </a:prstGeom>
        </p:spPr>
        <p:txBody>
          <a:bodyPr wrap="square" lIns="91440" tIns="45720" rIns="91440" bIns="45720" anchor="t">
            <a:spAutoFit/>
          </a:bodyPr>
          <a:lstStyle/>
          <a:p>
            <a:pPr>
              <a:lnSpc>
                <a:spcPct val="150000"/>
              </a:lnSpc>
            </a:pPr>
            <a:r>
              <a:rPr lang="en-US" sz="2800" dirty="0" smtClean="0">
                <a:solidFill>
                  <a:srgbClr val="002060"/>
                </a:solidFill>
                <a:latin typeface="Calibri"/>
                <a:cs typeface="Calibri"/>
              </a:rPr>
              <a:t>Quý vị sẽ được nhắc nhở kích hoạt vị trí của mình.</a:t>
            </a:r>
            <a:r>
              <a:rPr lang="en-US" sz="2800" dirty="0">
                <a:solidFill>
                  <a:srgbClr val="002060"/>
                </a:solidFill>
                <a:latin typeface="Calibri"/>
                <a:cs typeface="Calibri"/>
              </a:rPr>
              <a:t>  </a:t>
            </a:r>
            <a:endParaRPr lang="en-US" sz="2800" dirty="0" smtClean="0">
              <a:solidFill>
                <a:srgbClr val="002060"/>
              </a:solidFill>
              <a:latin typeface="Calibri"/>
              <a:cs typeface="Calibri"/>
            </a:endParaRPr>
          </a:p>
          <a:p>
            <a:pPr>
              <a:lnSpc>
                <a:spcPct val="150000"/>
              </a:lnSpc>
            </a:pPr>
            <a:endParaRPr lang="en-US" sz="2800" dirty="0" smtClean="0">
              <a:solidFill>
                <a:srgbClr val="002060"/>
              </a:solidFill>
              <a:latin typeface="Calibri"/>
              <a:cs typeface="Calibri"/>
            </a:endParaRPr>
          </a:p>
          <a:p>
            <a:pPr>
              <a:lnSpc>
                <a:spcPct val="150000"/>
              </a:lnSpc>
            </a:pPr>
            <a:r>
              <a:rPr lang="en-US" sz="2800" dirty="0" smtClean="0">
                <a:solidFill>
                  <a:srgbClr val="002060"/>
                </a:solidFill>
                <a:latin typeface="Calibri"/>
                <a:cs typeface="Calibri"/>
              </a:rPr>
              <a:t>Để được đưa tới màn hình Check-In hoặc Check-Out, quý vị phải kích hoạt dịch vụ định vị trong thiết bị.</a:t>
            </a:r>
            <a:r>
              <a:rPr lang="en-US" sz="2800" dirty="0">
                <a:solidFill>
                  <a:srgbClr val="002060"/>
                </a:solidFill>
                <a:latin typeface="Calibri"/>
                <a:cs typeface="Calibri"/>
              </a:rPr>
              <a:t>  </a:t>
            </a:r>
            <a:endParaRPr lang="en-US" sz="2800" dirty="0" smtClean="0">
              <a:solidFill>
                <a:srgbClr val="002060"/>
              </a:solidFill>
              <a:latin typeface="Calibri"/>
              <a:cs typeface="Calibri"/>
            </a:endParaRPr>
          </a:p>
          <a:p>
            <a:pPr>
              <a:lnSpc>
                <a:spcPct val="150000"/>
              </a:lnSpc>
            </a:pPr>
            <a:r>
              <a:rPr lang="en-US" sz="2800" dirty="0" smtClean="0">
                <a:solidFill>
                  <a:srgbClr val="002060"/>
                </a:solidFill>
                <a:latin typeface="Calibri"/>
                <a:cs typeface="Calibri"/>
              </a:rPr>
              <a:t>			Chọn </a:t>
            </a:r>
            <a:r>
              <a:rPr lang="en-US" sz="2800" b="1" dirty="0" smtClean="0">
                <a:solidFill>
                  <a:srgbClr val="002060"/>
                </a:solidFill>
                <a:latin typeface="Calibri"/>
                <a:cs typeface="Calibri"/>
              </a:rPr>
              <a:t>“Enable” </a:t>
            </a:r>
            <a:r>
              <a:rPr lang="en-US" sz="2800" dirty="0" smtClean="0">
                <a:solidFill>
                  <a:srgbClr val="002060"/>
                </a:solidFill>
                <a:latin typeface="Calibri"/>
                <a:cs typeface="Calibri"/>
              </a:rPr>
              <a:t>để tiếp tục.</a:t>
            </a:r>
            <a:r>
              <a:rPr lang="en-US" sz="2800" dirty="0">
                <a:solidFill>
                  <a:srgbClr val="002060"/>
                </a:solidFill>
                <a:latin typeface="Calibri"/>
                <a:cs typeface="Calibri"/>
              </a:rPr>
              <a:t> </a:t>
            </a:r>
            <a:endParaRPr lang="en-US" sz="2800" dirty="0">
              <a:solidFill>
                <a:srgbClr val="002060"/>
              </a:solidFill>
              <a:latin typeface="Calibri" panose="020F0502020204030204" pitchFamily="34" charset="0"/>
            </a:endParaRPr>
          </a:p>
        </p:txBody>
      </p:sp>
      <p:pic>
        <p:nvPicPr>
          <p:cNvPr id="12" name="Picture 11" descr="Image of a pop up message informing you to enable your location including the enable button and not now link.">
            <a:extLst>
              <a:ext uri="{FF2B5EF4-FFF2-40B4-BE49-F238E27FC236}">
                <a16:creationId xmlns="" xmlns:a16="http://schemas.microsoft.com/office/drawing/2014/main" id="{647E1334-D3B4-4D07-B33C-8704EFCD7D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64106" y="754912"/>
            <a:ext cx="3340065" cy="5372535"/>
          </a:xfrm>
          <a:prstGeom prst="rect">
            <a:avLst/>
          </a:prstGeom>
          <a:noFill/>
          <a:ln>
            <a:noFill/>
          </a:ln>
        </p:spPr>
      </p:pic>
      <p:sp>
        <p:nvSpPr>
          <p:cNvPr id="2" name="Right Arrow 1"/>
          <p:cNvSpPr/>
          <p:nvPr/>
        </p:nvSpPr>
        <p:spPr>
          <a:xfrm>
            <a:off x="7784757" y="5288692"/>
            <a:ext cx="1136821" cy="432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66024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500"/>
                                        <p:tgtEl>
                                          <p:spTgt spid="10">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9834" y="100586"/>
            <a:ext cx="11712498" cy="1172160"/>
          </a:xfrm>
        </p:spPr>
        <p:txBody>
          <a:bodyPr>
            <a:normAutofit fontScale="90000"/>
          </a:bodyPr>
          <a:lstStyle/>
          <a:p>
            <a:pPr algn="ctr"/>
            <a:r>
              <a:rPr lang="en-US" dirty="0">
                <a:solidFill>
                  <a:srgbClr val="002060"/>
                </a:solidFill>
                <a:latin typeface="Calibri"/>
                <a:cs typeface="Calibri"/>
              </a:rPr>
              <a:t>Kích Hoạt Vị </a:t>
            </a:r>
            <a:r>
              <a:rPr lang="en-US" dirty="0" err="1">
                <a:solidFill>
                  <a:srgbClr val="002060"/>
                </a:solidFill>
                <a:latin typeface="Calibri"/>
                <a:cs typeface="Calibri"/>
              </a:rPr>
              <a:t>Trí</a:t>
            </a:r>
            <a:r>
              <a:rPr lang="en-US" dirty="0">
                <a:solidFill>
                  <a:srgbClr val="002060"/>
                </a:solidFill>
                <a:latin typeface="Calibri"/>
                <a:cs typeface="Calibri"/>
              </a:rPr>
              <a:t> </a:t>
            </a:r>
            <a:r>
              <a:rPr lang="en-US" dirty="0" smtClean="0">
                <a:solidFill>
                  <a:srgbClr val="002060"/>
                </a:solidFill>
                <a:latin typeface="Calibri"/>
                <a:cs typeface="Calibri"/>
              </a:rPr>
              <a:t/>
            </a:r>
            <a:br>
              <a:rPr lang="en-US" dirty="0" smtClean="0">
                <a:solidFill>
                  <a:srgbClr val="002060"/>
                </a:solidFill>
                <a:latin typeface="Calibri"/>
                <a:cs typeface="Calibri"/>
              </a:rPr>
            </a:br>
            <a:r>
              <a:rPr lang="en-US" b="1" dirty="0" err="1" smtClean="0">
                <a:solidFill>
                  <a:srgbClr val="002060"/>
                </a:solidFill>
                <a:latin typeface="Calibri"/>
                <a:cs typeface="Calibri"/>
              </a:rPr>
              <a:t>Một</a:t>
            </a:r>
            <a:r>
              <a:rPr lang="en-US" b="1" dirty="0" smtClean="0">
                <a:solidFill>
                  <a:srgbClr val="002060"/>
                </a:solidFill>
                <a:latin typeface="Calibri"/>
                <a:cs typeface="Calibri"/>
              </a:rPr>
              <a:t> </a:t>
            </a:r>
            <a:r>
              <a:rPr lang="en-US" b="1" dirty="0">
                <a:solidFill>
                  <a:srgbClr val="002060"/>
                </a:solidFill>
                <a:latin typeface="Calibri"/>
                <a:cs typeface="Calibri"/>
              </a:rPr>
              <a:t>Lần Hoặc Trong Lúc Sử Dụng Ứng Dụng</a:t>
            </a:r>
            <a:r>
              <a:rPr lang="en-US" sz="3600" cap="none" dirty="0">
                <a:solidFill>
                  <a:srgbClr val="002060"/>
                </a:solidFill>
                <a:latin typeface="Calibri"/>
                <a:cs typeface="Calibri"/>
              </a:rPr>
              <a:t/>
            </a:r>
            <a:br>
              <a:rPr lang="en-US" sz="3600" cap="none" dirty="0">
                <a:solidFill>
                  <a:srgbClr val="002060"/>
                </a:solidFill>
                <a:latin typeface="Calibri"/>
                <a:cs typeface="Calibri"/>
              </a:rPr>
            </a:br>
            <a:r>
              <a:rPr lang="en-US" sz="3600" b="1" cap="none" dirty="0" smtClean="0">
                <a:solidFill>
                  <a:srgbClr val="002060"/>
                </a:solidFill>
                <a:latin typeface="Calibri"/>
                <a:cs typeface="Calibri"/>
              </a:rPr>
              <a:t> </a:t>
            </a:r>
            <a:endParaRPr lang="en-US" sz="3600" b="1" cap="none" dirty="0">
              <a:solidFill>
                <a:srgbClr val="002060"/>
              </a:solidFill>
              <a:latin typeface="Calibri" panose="020F0502020204030204" pitchFamily="34" charset="0"/>
              <a:cs typeface="Calibri"/>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309772" y="1133491"/>
            <a:ext cx="11552664" cy="589072"/>
          </a:xfrm>
          <a:prstGeom prst="rect">
            <a:avLst/>
          </a:prstGeom>
        </p:spPr>
        <p:txBody>
          <a:bodyPr wrap="square" lIns="91440" tIns="45720" rIns="91440" bIns="45720" anchor="t">
            <a:spAutoFit/>
          </a:bodyPr>
          <a:lstStyle/>
          <a:p>
            <a:pPr>
              <a:lnSpc>
                <a:spcPct val="150000"/>
              </a:lnSpc>
            </a:pPr>
            <a:r>
              <a:rPr lang="en-US" sz="2400" dirty="0">
                <a:solidFill>
                  <a:srgbClr val="002060"/>
                </a:solidFill>
                <a:latin typeface="Calibri"/>
                <a:cs typeface="Calibri"/>
              </a:rPr>
              <a:t>Sau khi nhấn vào “Enable”, nhà cung cấp dịch vụ sẽ được yêu cầu chọn một trong những điều sau đây:</a:t>
            </a:r>
          </a:p>
        </p:txBody>
      </p:sp>
      <p:sp>
        <p:nvSpPr>
          <p:cNvPr id="11" name="Rectangle 10">
            <a:extLst>
              <a:ext uri="{FF2B5EF4-FFF2-40B4-BE49-F238E27FC236}">
                <a16:creationId xmlns="" xmlns:a16="http://schemas.microsoft.com/office/drawing/2014/main" id="{DD443978-1282-4489-9E77-27CA0D473EE6}"/>
              </a:ext>
            </a:extLst>
          </p:cNvPr>
          <p:cNvSpPr/>
          <p:nvPr/>
        </p:nvSpPr>
        <p:spPr>
          <a:xfrm>
            <a:off x="239751" y="2180277"/>
            <a:ext cx="11552664" cy="2354491"/>
          </a:xfrm>
          <a:prstGeom prst="rect">
            <a:avLst/>
          </a:prstGeom>
        </p:spPr>
        <p:txBody>
          <a:bodyPr wrap="square" lIns="91440" tIns="45720" rIns="91440" bIns="45720" anchor="t">
            <a:spAutoFit/>
          </a:bodyPr>
          <a:lstStyle/>
          <a:p>
            <a:pPr>
              <a:lnSpc>
                <a:spcPct val="150000"/>
              </a:lnSpc>
            </a:pPr>
            <a:r>
              <a:rPr lang="en-US" sz="2400" dirty="0" smtClean="0">
                <a:solidFill>
                  <a:srgbClr val="002060"/>
                </a:solidFill>
                <a:latin typeface="Calibri"/>
                <a:cs typeface="Calibri"/>
              </a:rPr>
              <a:t>• </a:t>
            </a:r>
            <a:r>
              <a:rPr lang="en-US" sz="2400" b="1" dirty="0" smtClean="0">
                <a:solidFill>
                  <a:srgbClr val="002060"/>
                </a:solidFill>
                <a:latin typeface="Calibri"/>
                <a:cs typeface="Calibri"/>
              </a:rPr>
              <a:t>Allow Once/Only this time</a:t>
            </a:r>
            <a:r>
              <a:rPr lang="en-US" sz="2400" dirty="0" smtClean="0">
                <a:solidFill>
                  <a:srgbClr val="002060"/>
                </a:solidFill>
                <a:latin typeface="Calibri"/>
                <a:cs typeface="Calibri"/>
              </a:rPr>
              <a:t>: Lựa chọn này cho phép ứng dụng di động IHSS EVV sử dụng dịch vụ định vị một lần. Nhà cung cấp dịch vụ sẽ được nhắc nhở một lần nữa mỗi lần họ truy cập ứng dụng để bấm giờ bắt đầu hoặc kết thúc.</a:t>
            </a:r>
            <a:r>
              <a:rPr lang="en-US" sz="2400" dirty="0">
                <a:solidFill>
                  <a:srgbClr val="002060"/>
                </a:solidFill>
                <a:latin typeface="Calibri"/>
                <a:cs typeface="Calibri"/>
              </a:rPr>
              <a:t> </a:t>
            </a:r>
            <a:endParaRPr lang="en-US" sz="2400" dirty="0" smtClean="0">
              <a:solidFill>
                <a:srgbClr val="002060"/>
              </a:solidFill>
              <a:latin typeface="Calibri"/>
              <a:cs typeface="Calibri"/>
            </a:endParaRPr>
          </a:p>
          <a:p>
            <a:pPr>
              <a:lnSpc>
                <a:spcPct val="150000"/>
              </a:lnSpc>
            </a:pPr>
            <a:r>
              <a:rPr lang="en-US" sz="2600" dirty="0" smtClean="0">
                <a:solidFill>
                  <a:srgbClr val="002060"/>
                </a:solidFill>
                <a:latin typeface="Calibri"/>
                <a:cs typeface="Calibri"/>
              </a:rPr>
              <a:t>						</a:t>
            </a:r>
            <a:r>
              <a:rPr lang="en-US" sz="2600" dirty="0" smtClean="0">
                <a:solidFill>
                  <a:srgbClr val="002060"/>
                </a:solidFill>
                <a:latin typeface="Calibri"/>
                <a:cs typeface="Calibri"/>
              </a:rPr>
              <a:t>HAY</a:t>
            </a:r>
            <a:endParaRPr lang="en-US" dirty="0"/>
          </a:p>
        </p:txBody>
      </p:sp>
      <p:sp>
        <p:nvSpPr>
          <p:cNvPr id="12" name="Rectangle 11">
            <a:extLst>
              <a:ext uri="{FF2B5EF4-FFF2-40B4-BE49-F238E27FC236}">
                <a16:creationId xmlns="" xmlns:a16="http://schemas.microsoft.com/office/drawing/2014/main" id="{9EB742EC-DCE4-4229-A099-0E44F473C68E}"/>
              </a:ext>
            </a:extLst>
          </p:cNvPr>
          <p:cNvSpPr/>
          <p:nvPr/>
        </p:nvSpPr>
        <p:spPr>
          <a:xfrm>
            <a:off x="319668" y="4534768"/>
            <a:ext cx="11552664" cy="1754326"/>
          </a:xfrm>
          <a:prstGeom prst="rect">
            <a:avLst/>
          </a:prstGeom>
        </p:spPr>
        <p:txBody>
          <a:bodyPr wrap="square" lIns="91440" tIns="45720" rIns="91440" bIns="45720" anchor="t">
            <a:spAutoFit/>
          </a:bodyPr>
          <a:lstStyle/>
          <a:p>
            <a:pPr marL="342900" indent="-342900">
              <a:lnSpc>
                <a:spcPct val="150000"/>
              </a:lnSpc>
              <a:buFont typeface="Wingdings" panose="05000000000000000000" pitchFamily="2" charset="2"/>
              <a:buChar char="ü"/>
            </a:pPr>
            <a:r>
              <a:rPr lang="en-US" sz="2400" b="1" dirty="0" smtClean="0">
                <a:solidFill>
                  <a:srgbClr val="002060"/>
                </a:solidFill>
                <a:latin typeface="Calibri"/>
                <a:cs typeface="Calibri"/>
              </a:rPr>
              <a:t>Allow While Using App/While using this app: </a:t>
            </a:r>
            <a:r>
              <a:rPr lang="en-US" sz="2400" dirty="0" smtClean="0">
                <a:solidFill>
                  <a:srgbClr val="002060"/>
                </a:solidFill>
                <a:latin typeface="Calibri"/>
                <a:cs typeface="Calibri"/>
              </a:rPr>
              <a:t>Lựa chọn này cho phép ứng dụng di động IHSS EVV sử dụng dịch vụ định vị khi nhà cung cấp dịch vụ sử dụng ứng dụng để bấm giờ bắt đầu hoặc kết thúc. Ứng dụng sẽ không nhắc nhở nhà cung cấp dịch vụ kích hoạt vị trí.</a:t>
            </a:r>
          </a:p>
        </p:txBody>
      </p:sp>
    </p:spTree>
    <p:extLst>
      <p:ext uri="{BB962C8B-B14F-4D97-AF65-F5344CB8AC3E}">
        <p14:creationId xmlns:p14="http://schemas.microsoft.com/office/powerpoint/2010/main" val="116082178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9834" y="236225"/>
            <a:ext cx="11712498" cy="895489"/>
          </a:xfrm>
        </p:spPr>
        <p:txBody>
          <a:bodyPr>
            <a:normAutofit/>
          </a:bodyPr>
          <a:lstStyle/>
          <a:p>
            <a:pPr algn="ctr"/>
            <a:r>
              <a:rPr lang="en-US" sz="4000" cap="none" dirty="0" smtClean="0">
                <a:solidFill>
                  <a:srgbClr val="002060"/>
                </a:solidFill>
                <a:latin typeface="Calibri"/>
                <a:cs typeface="Calibri"/>
              </a:rPr>
              <a:t>Vị Trí Không Kích Hoạt Được</a:t>
            </a:r>
            <a:endParaRPr lang="en-GB" sz="4000" dirty="0">
              <a:solidFill>
                <a:srgbClr val="002060"/>
              </a:solidFill>
              <a:latin typeface="Calibri"/>
              <a:cs typeface="Calibri"/>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159834" y="961642"/>
            <a:ext cx="11712498" cy="523220"/>
          </a:xfrm>
          <a:prstGeom prst="rect">
            <a:avLst/>
          </a:prstGeom>
        </p:spPr>
        <p:txBody>
          <a:bodyPr wrap="square" lIns="91440" tIns="45720" rIns="91440" bIns="45720" anchor="t">
            <a:spAutoFit/>
          </a:bodyPr>
          <a:lstStyle/>
          <a:p>
            <a:pPr algn="ctr"/>
            <a:r>
              <a:rPr lang="en-US" sz="2800" dirty="0">
                <a:solidFill>
                  <a:srgbClr val="002060"/>
                </a:solidFill>
                <a:latin typeface="Calibri"/>
                <a:cs typeface="Calibri"/>
              </a:rPr>
              <a:t>Chuyện gì sẽ xảy ra nếu nhà cung cấp dịch vụ không kích hoạt hoặc không chia sẻ vị trí của họ? </a:t>
            </a:r>
            <a:endParaRPr lang="en-US" sz="2800" dirty="0">
              <a:solidFill>
                <a:srgbClr val="002060"/>
              </a:solidFill>
              <a:latin typeface="Calibri" panose="020F0502020204030204" pitchFamily="34" charset="0"/>
            </a:endParaRPr>
          </a:p>
        </p:txBody>
      </p:sp>
      <p:sp>
        <p:nvSpPr>
          <p:cNvPr id="11" name="Rectangle 10">
            <a:extLst>
              <a:ext uri="{FF2B5EF4-FFF2-40B4-BE49-F238E27FC236}">
                <a16:creationId xmlns="" xmlns:a16="http://schemas.microsoft.com/office/drawing/2014/main" id="{DD443978-1282-4489-9E77-27CA0D473EE6}"/>
              </a:ext>
            </a:extLst>
          </p:cNvPr>
          <p:cNvSpPr/>
          <p:nvPr/>
        </p:nvSpPr>
        <p:spPr>
          <a:xfrm>
            <a:off x="1789593" y="1935981"/>
            <a:ext cx="4976739" cy="5047536"/>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800" dirty="0">
                <a:solidFill>
                  <a:srgbClr val="002060"/>
                </a:solidFill>
                <a:latin typeface="Calibri"/>
                <a:cs typeface="Calibri"/>
              </a:rPr>
              <a:t>Nhà cung cấp dịch vụ sẽ nhận được một cảnh báo yêu cầu họ bật vị trí của họ.</a:t>
            </a:r>
          </a:p>
          <a:p>
            <a:endParaRPr lang="en-US" sz="2800" dirty="0">
              <a:solidFill>
                <a:srgbClr val="002060"/>
              </a:solidFill>
              <a:latin typeface="Calibri"/>
              <a:cs typeface="Calibri"/>
            </a:endParaRPr>
          </a:p>
          <a:p>
            <a:endParaRPr lang="en-US" sz="2800" dirty="0">
              <a:solidFill>
                <a:srgbClr val="002060"/>
              </a:solidFill>
              <a:latin typeface="Calibri"/>
              <a:cs typeface="Calibri"/>
            </a:endParaRPr>
          </a:p>
          <a:p>
            <a:pPr marL="457200" indent="-457200">
              <a:buFont typeface="Arial" panose="020B0604020202020204" pitchFamily="34" charset="0"/>
              <a:buChar char="•"/>
            </a:pPr>
            <a:r>
              <a:rPr lang="en-US" sz="2800" dirty="0">
                <a:solidFill>
                  <a:srgbClr val="002060"/>
                </a:solidFill>
                <a:latin typeface="Calibri"/>
                <a:cs typeface="Calibri"/>
              </a:rPr>
              <a:t>Nhà cung cấp dịch vụ </a:t>
            </a:r>
            <a:r>
              <a:rPr lang="en-US" sz="2800" b="1" dirty="0">
                <a:solidFill>
                  <a:srgbClr val="002060"/>
                </a:solidFill>
                <a:latin typeface="Calibri"/>
                <a:cs typeface="Calibri"/>
              </a:rPr>
              <a:t>SẼ KHÔNG</a:t>
            </a:r>
            <a:r>
              <a:rPr lang="en-US" sz="2800" dirty="0">
                <a:solidFill>
                  <a:srgbClr val="002060"/>
                </a:solidFill>
                <a:latin typeface="Calibri"/>
                <a:cs typeface="Calibri"/>
              </a:rPr>
              <a:t> thể tiếp tục với quá trình Check-in/Check-out cho đến khi họ kích hoạt vị trí của họ.</a:t>
            </a:r>
          </a:p>
          <a:p>
            <a:pPr marL="457200" indent="-457200">
              <a:lnSpc>
                <a:spcPct val="150000"/>
              </a:lnSpc>
              <a:buFontTx/>
              <a:buChar char="-"/>
            </a:pPr>
            <a:endParaRPr lang="en-US" sz="2800" dirty="0">
              <a:solidFill>
                <a:srgbClr val="002060"/>
              </a:solidFill>
              <a:latin typeface="Calibri" panose="020F0502020204030204" pitchFamily="34" charset="0"/>
            </a:endParaRPr>
          </a:p>
        </p:txBody>
      </p:sp>
      <p:pic>
        <p:nvPicPr>
          <p:cNvPr id="8" name="Picture 7" descr="Image of the cell phone displaying the onboarding screen for the mobile app.">
            <a:extLst>
              <a:ext uri="{FF2B5EF4-FFF2-40B4-BE49-F238E27FC236}">
                <a16:creationId xmlns="" xmlns:a16="http://schemas.microsoft.com/office/drawing/2014/main" id="{2A457933-47E0-4D6C-93BF-E5EF59D2A4C4}"/>
              </a:ext>
            </a:extLst>
          </p:cNvPr>
          <p:cNvPicPr>
            <a:picLocks noChangeAspect="1"/>
          </p:cNvPicPr>
          <p:nvPr/>
        </p:nvPicPr>
        <p:blipFill>
          <a:blip r:embed="rId4"/>
          <a:stretch>
            <a:fillRect/>
          </a:stretch>
        </p:blipFill>
        <p:spPr>
          <a:xfrm>
            <a:off x="7975104" y="1535087"/>
            <a:ext cx="3084194" cy="4920737"/>
          </a:xfrm>
          <a:prstGeom prst="rect">
            <a:avLst/>
          </a:prstGeom>
        </p:spPr>
      </p:pic>
    </p:spTree>
    <p:extLst>
      <p:ext uri="{BB962C8B-B14F-4D97-AF65-F5344CB8AC3E}">
        <p14:creationId xmlns:p14="http://schemas.microsoft.com/office/powerpoint/2010/main" val="202976186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ppt_x"/>
                                          </p:val>
                                        </p:tav>
                                        <p:tav tm="100000">
                                          <p:val>
                                            <p:strVal val="#ppt_x"/>
                                          </p:val>
                                        </p:tav>
                                      </p:tavLst>
                                    </p:anim>
                                    <p:anim calcmode="lin" valueType="num">
                                      <p:cBhvr additive="base">
                                        <p:cTn id="16"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69372" y="422582"/>
            <a:ext cx="10747664" cy="843261"/>
          </a:xfrm>
        </p:spPr>
        <p:txBody>
          <a:bodyPr>
            <a:normAutofit fontScale="90000"/>
          </a:bodyPr>
          <a:lstStyle/>
          <a:p>
            <a:pPr algn="ctr"/>
            <a:r>
              <a:rPr lang="en-US" cap="none" dirty="0" smtClean="0">
                <a:solidFill>
                  <a:srgbClr val="002060"/>
                </a:solidFill>
                <a:latin typeface="Calibri" panose="020F0502020204030204" pitchFamily="34" charset="0"/>
              </a:rPr>
              <a:t>Kích Hoạt Vị Trí trong Settings (Cài Đặt)</a:t>
            </a:r>
            <a:r>
              <a:rPr lang="en-US" sz="4900" cap="none" dirty="0">
                <a:solidFill>
                  <a:srgbClr val="002060"/>
                </a:solidFill>
                <a:latin typeface="Calibri" panose="020F0502020204030204" pitchFamily="34" charset="0"/>
              </a:rPr>
              <a:t/>
            </a:r>
            <a:br>
              <a:rPr lang="en-US" sz="4900" cap="none" dirty="0">
                <a:solidFill>
                  <a:srgbClr val="002060"/>
                </a:solidFill>
                <a:latin typeface="Calibri" panose="020F0502020204030204" pitchFamily="34" charset="0"/>
              </a:rPr>
            </a:br>
            <a:endParaRPr lang="en-GB" sz="3600" dirty="0">
              <a:solidFill>
                <a:srgbClr val="002060"/>
              </a:solidFill>
              <a:latin typeface="Calibri" panose="020F0502020204030204" pitchFamily="34" charset="0"/>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538379" y="1415005"/>
            <a:ext cx="8678358" cy="4524315"/>
          </a:xfrm>
          <a:prstGeom prst="rect">
            <a:avLst/>
          </a:prstGeom>
        </p:spPr>
        <p:txBody>
          <a:bodyPr wrap="square" lIns="91440" tIns="45720" rIns="91440" bIns="45720" anchor="t">
            <a:spAutoFit/>
          </a:bodyPr>
          <a:lstStyle/>
          <a:p>
            <a:pPr>
              <a:lnSpc>
                <a:spcPct val="150000"/>
              </a:lnSpc>
            </a:pPr>
            <a:r>
              <a:rPr lang="en-US" sz="2400" dirty="0">
                <a:solidFill>
                  <a:srgbClr val="002060"/>
                </a:solidFill>
                <a:latin typeface="Calibri"/>
                <a:cs typeface="Calibri"/>
              </a:rPr>
              <a:t>Nếu nhà cung cấp dịch vụ chưa chia sẻ vị trí với ứng dụng hoặc tắt vị trí chính xác, một thông báo sẽ hiển thị yêu cầu họ kích hoạt vị trí trong Settings. </a:t>
            </a:r>
            <a:endParaRPr lang="en-US" sz="2400" dirty="0" smtClean="0">
              <a:solidFill>
                <a:srgbClr val="002060"/>
              </a:solidFill>
              <a:latin typeface="Calibri"/>
              <a:cs typeface="Calibri"/>
            </a:endParaRPr>
          </a:p>
          <a:p>
            <a:pPr>
              <a:lnSpc>
                <a:spcPct val="150000"/>
              </a:lnSpc>
            </a:pPr>
            <a:endParaRPr lang="en-US" sz="2400" dirty="0">
              <a:solidFill>
                <a:srgbClr val="002060"/>
              </a:solidFill>
              <a:latin typeface="Calibri" panose="020F0502020204030204" pitchFamily="34" charset="0"/>
            </a:endParaRPr>
          </a:p>
          <a:p>
            <a:pPr>
              <a:lnSpc>
                <a:spcPct val="150000"/>
              </a:lnSpc>
            </a:pPr>
            <a:r>
              <a:rPr lang="en-US" sz="2400" dirty="0" smtClean="0">
                <a:solidFill>
                  <a:srgbClr val="002060"/>
                </a:solidFill>
                <a:latin typeface="Calibri"/>
                <a:cs typeface="Calibri"/>
              </a:rPr>
              <a:t>Mở Settings</a:t>
            </a:r>
          </a:p>
          <a:p>
            <a:pPr>
              <a:lnSpc>
                <a:spcPct val="150000"/>
              </a:lnSpc>
            </a:pPr>
            <a:r>
              <a:rPr lang="en-US" sz="2400" dirty="0" smtClean="0">
                <a:solidFill>
                  <a:srgbClr val="002060"/>
                </a:solidFill>
                <a:latin typeface="Calibri"/>
                <a:cs typeface="Calibri"/>
              </a:rPr>
              <a:t>Để kích hoạt vị trí trong phần cài đặc chọn “Open Settings” để được đưa đến tùy chọn vị trí của ứng dụng để chọn vị trí ưa thích.					     </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Nhấn</a:t>
            </a:r>
            <a:r>
              <a:rPr lang="en-US" sz="2400" dirty="0" smtClean="0">
                <a:solidFill>
                  <a:srgbClr val="002060"/>
                </a:solidFill>
                <a:latin typeface="Calibri"/>
                <a:cs typeface="Calibri"/>
              </a:rPr>
              <a:t> </a:t>
            </a:r>
            <a:r>
              <a:rPr lang="en-US" sz="2400" dirty="0" smtClean="0">
                <a:solidFill>
                  <a:srgbClr val="002060"/>
                </a:solidFill>
                <a:latin typeface="Calibri"/>
                <a:cs typeface="Calibri"/>
              </a:rPr>
              <a:t>vào Open Settings</a:t>
            </a:r>
            <a:endParaRPr lang="en-US" sz="2400" i="1" dirty="0">
              <a:solidFill>
                <a:srgbClr val="002060"/>
              </a:solidFill>
              <a:latin typeface="Calibri"/>
              <a:cs typeface="Calibri"/>
            </a:endParaRPr>
          </a:p>
        </p:txBody>
      </p:sp>
      <p:pic>
        <p:nvPicPr>
          <p:cNvPr id="8" name="Picture 7" descr="Image of the pop up message to informing you to enable your location in settings on an iPhone including the open setting button, and not now link.">
            <a:extLst>
              <a:ext uri="{FF2B5EF4-FFF2-40B4-BE49-F238E27FC236}">
                <a16:creationId xmlns="" xmlns:a16="http://schemas.microsoft.com/office/drawing/2014/main" id="{F4205DE2-2D5C-4397-9BBA-6EE4FE1209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16737" y="1415005"/>
            <a:ext cx="2639290" cy="4549835"/>
          </a:xfrm>
          <a:prstGeom prst="rect">
            <a:avLst/>
          </a:prstGeom>
          <a:noFill/>
          <a:ln>
            <a:noFill/>
          </a:ln>
        </p:spPr>
      </p:pic>
      <p:sp>
        <p:nvSpPr>
          <p:cNvPr id="2" name="Right Arrow 1"/>
          <p:cNvSpPr/>
          <p:nvPr/>
        </p:nvSpPr>
        <p:spPr>
          <a:xfrm>
            <a:off x="8909222" y="5313405"/>
            <a:ext cx="753762" cy="345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47049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500"/>
                                        <p:tgtEl>
                                          <p:spTgt spid="10">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2">
            <a:extLst>
              <a:ext uri="{FF2B5EF4-FFF2-40B4-BE49-F238E27FC236}">
                <a16:creationId xmlns="" xmlns:a16="http://schemas.microsoft.com/office/drawing/2014/main" id="{46301D49-609E-4714-AD6D-2BDC0C3034BA}"/>
              </a:ext>
            </a:extLst>
          </p:cNvPr>
          <p:cNvSpPr/>
          <p:nvPr/>
        </p:nvSpPr>
        <p:spPr>
          <a:xfrm flipV="1">
            <a:off x="7087735" y="0"/>
            <a:ext cx="5104265" cy="4013777"/>
          </a:xfrm>
          <a:custGeom>
            <a:avLst/>
            <a:gdLst>
              <a:gd name="connsiteX0" fmla="*/ 2376698 w 4456802"/>
              <a:gd name="connsiteY0" fmla="*/ 0 h 3499103"/>
              <a:gd name="connsiteX1" fmla="*/ 4347493 w 4456802"/>
              <a:gd name="connsiteY1" fmla="*/ 1047864 h 3499103"/>
              <a:gd name="connsiteX2" fmla="*/ 4456802 w 4456802"/>
              <a:gd name="connsiteY2" fmla="*/ 1227791 h 3499103"/>
              <a:gd name="connsiteX3" fmla="*/ 4456802 w 4456802"/>
              <a:gd name="connsiteY3" fmla="*/ 3499103 h 3499103"/>
              <a:gd name="connsiteX4" fmla="*/ 281811 w 4456802"/>
              <a:gd name="connsiteY4" fmla="*/ 3499103 h 3499103"/>
              <a:gd name="connsiteX5" fmla="*/ 186773 w 4456802"/>
              <a:gd name="connsiteY5" fmla="*/ 3301816 h 3499103"/>
              <a:gd name="connsiteX6" fmla="*/ 0 w 4456802"/>
              <a:gd name="connsiteY6" fmla="*/ 2376698 h 3499103"/>
              <a:gd name="connsiteX7" fmla="*/ 2376698 w 4456802"/>
              <a:gd name="connsiteY7" fmla="*/ 0 h 349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6802" h="3499103">
                <a:moveTo>
                  <a:pt x="2376698" y="0"/>
                </a:moveTo>
                <a:cubicBezTo>
                  <a:pt x="3197082" y="0"/>
                  <a:pt x="3920383" y="415658"/>
                  <a:pt x="4347493" y="1047864"/>
                </a:cubicBezTo>
                <a:lnTo>
                  <a:pt x="4456802" y="1227791"/>
                </a:lnTo>
                <a:lnTo>
                  <a:pt x="4456802" y="3499103"/>
                </a:lnTo>
                <a:lnTo>
                  <a:pt x="281811" y="3499103"/>
                </a:lnTo>
                <a:lnTo>
                  <a:pt x="186773" y="3301816"/>
                </a:lnTo>
                <a:cubicBezTo>
                  <a:pt x="66506" y="3017472"/>
                  <a:pt x="0" y="2704852"/>
                  <a:pt x="0" y="2376698"/>
                </a:cubicBezTo>
                <a:cubicBezTo>
                  <a:pt x="0" y="1064084"/>
                  <a:pt x="1064084" y="0"/>
                  <a:pt x="2376698" y="0"/>
                </a:cubicBezTo>
                <a:close/>
              </a:path>
            </a:pathLst>
          </a:cu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1">
            <a:extLst>
              <a:ext uri="{FF2B5EF4-FFF2-40B4-BE49-F238E27FC236}">
                <a16:creationId xmlns="" xmlns:a16="http://schemas.microsoft.com/office/drawing/2014/main" id="{2DB358BE-87DE-4810-A8B0-AB0A4E5DB09A}"/>
              </a:ext>
            </a:extLst>
          </p:cNvPr>
          <p:cNvSpPr/>
          <p:nvPr/>
        </p:nvSpPr>
        <p:spPr>
          <a:xfrm>
            <a:off x="0" y="0"/>
            <a:ext cx="315411" cy="177996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22">
            <a:extLst>
              <a:ext uri="{FF2B5EF4-FFF2-40B4-BE49-F238E27FC236}">
                <a16:creationId xmlns="" xmlns:a16="http://schemas.microsoft.com/office/drawing/2014/main" id="{80F62BE3-FB30-418C-8C3D-BB18A545C45A}"/>
              </a:ext>
            </a:extLst>
          </p:cNvPr>
          <p:cNvSpPr/>
          <p:nvPr/>
        </p:nvSpPr>
        <p:spPr>
          <a:xfrm>
            <a:off x="10078339" y="284"/>
            <a:ext cx="340703" cy="17796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Picture 18"/>
          <p:cNvPicPr>
            <a:picLocks noChangeAspect="1"/>
          </p:cNvPicPr>
          <p:nvPr/>
        </p:nvPicPr>
        <p:blipFill rotWithShape="1">
          <a:blip r:embed="rId2" cstate="print">
            <a:clrChange>
              <a:clrFrom>
                <a:srgbClr val="E6E6E6"/>
              </a:clrFrom>
              <a:clrTo>
                <a:srgbClr val="E6E6E6">
                  <a:alpha val="0"/>
                </a:srgbClr>
              </a:clrTo>
            </a:clrChang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717" t="3236" r="10692" b="6281"/>
          <a:stretch/>
        </p:blipFill>
        <p:spPr>
          <a:xfrm>
            <a:off x="1946874" y="3984480"/>
            <a:ext cx="1248871" cy="1444527"/>
          </a:xfrm>
          <a:prstGeom prst="rect">
            <a:avLst/>
          </a:prstGeom>
        </p:spPr>
      </p:pic>
      <p:sp>
        <p:nvSpPr>
          <p:cNvPr id="16" name="Cloud Callout 15"/>
          <p:cNvSpPr/>
          <p:nvPr/>
        </p:nvSpPr>
        <p:spPr>
          <a:xfrm>
            <a:off x="832378" y="2562459"/>
            <a:ext cx="1953928" cy="1660176"/>
          </a:xfrm>
          <a:prstGeom prst="cloudCallout">
            <a:avLst>
              <a:gd name="adj1" fmla="val -31670"/>
              <a:gd name="adj2" fmla="val 711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xmlns="" id="{B84C692D-575F-4139-A4A9-37E06CA909DD}"/>
              </a:ext>
            </a:extLst>
          </p:cNvPr>
          <p:cNvSpPr/>
          <p:nvPr/>
        </p:nvSpPr>
        <p:spPr>
          <a:xfrm>
            <a:off x="315411" y="221958"/>
            <a:ext cx="9788220" cy="1558002"/>
          </a:xfrm>
          <a:prstGeom prst="rect">
            <a:avLst/>
          </a:prstGeom>
          <a:solidFill>
            <a:srgbClr val="7030A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xmlns="" id="{69431573-F5DB-4864-AEF7-C5C7BEB80CD2}"/>
              </a:ext>
            </a:extLst>
          </p:cNvPr>
          <p:cNvSpPr/>
          <p:nvPr/>
        </p:nvSpPr>
        <p:spPr>
          <a:xfrm>
            <a:off x="315411" y="218570"/>
            <a:ext cx="10254094" cy="1038298"/>
          </a:xfrm>
          <a:prstGeom prst="rect">
            <a:avLst/>
          </a:prstGeom>
        </p:spPr>
        <p:txBody>
          <a:bodyPr wrap="square">
            <a:spAutoFit/>
          </a:bodyPr>
          <a:lstStyle/>
          <a:p>
            <a:pPr>
              <a:lnSpc>
                <a:spcPct val="85000"/>
              </a:lnSpc>
            </a:pPr>
            <a:r>
              <a:rPr lang="en-ID" sz="3600" b="1" dirty="0" smtClean="0">
                <a:solidFill>
                  <a:schemeClr val="bg1"/>
                </a:solidFill>
                <a:effectLst>
                  <a:outerShdw blurRad="38100" dist="38100" dir="2700000" algn="tl">
                    <a:srgbClr val="000000">
                      <a:alpha val="43137"/>
                    </a:srgbClr>
                  </a:outerShdw>
                </a:effectLst>
                <a:latin typeface="Calibri" panose="020F0502020204030204" pitchFamily="34" charset="0"/>
                <a:ea typeface="Lato Medium" panose="020F0502020204030203" pitchFamily="34" charset="0"/>
                <a:cs typeface="Calibri" panose="020F0502020204030204" pitchFamily="34" charset="0"/>
              </a:rPr>
              <a:t>Khóa Huấn Luyện Về Xác Minh Buổi Thăm Viếng Bằng Điện Tử (EVV) </a:t>
            </a:r>
            <a:endParaRPr lang="en-ID" sz="3600" b="1" dirty="0">
              <a:solidFill>
                <a:schemeClr val="bg1"/>
              </a:solidFill>
              <a:effectLst>
                <a:outerShdw blurRad="38100" dist="38100" dir="2700000" algn="tl">
                  <a:srgbClr val="000000">
                    <a:alpha val="43137"/>
                  </a:srgbClr>
                </a:outerShdw>
              </a:effectLst>
              <a:latin typeface="Calibri" panose="020F0502020204030204" pitchFamily="34" charset="0"/>
              <a:ea typeface="Lato Medium" panose="020F0502020204030203" pitchFamily="34" charset="0"/>
              <a:cs typeface="Calibri" panose="020F0502020204030204" pitchFamily="34" charset="0"/>
            </a:endParaRPr>
          </a:p>
        </p:txBody>
      </p:sp>
      <p:pic>
        <p:nvPicPr>
          <p:cNvPr id="11" name="Picture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888" t="12308" r="25187"/>
          <a:stretch/>
        </p:blipFill>
        <p:spPr>
          <a:xfrm>
            <a:off x="1368742" y="2147747"/>
            <a:ext cx="1029903" cy="1904409"/>
          </a:xfrm>
          <a:prstGeom prst="rect">
            <a:avLst/>
          </a:prstGeom>
        </p:spPr>
      </p:pic>
      <p:sp>
        <p:nvSpPr>
          <p:cNvPr id="12" name="Rectangle 11">
            <a:extLst>
              <a:ext uri="{FF2B5EF4-FFF2-40B4-BE49-F238E27FC236}">
                <a16:creationId xmlns:a16="http://schemas.microsoft.com/office/drawing/2014/main" xmlns="" id="{B84C692D-575F-4139-A4A9-37E06CA909DD}"/>
              </a:ext>
            </a:extLst>
          </p:cNvPr>
          <p:cNvSpPr/>
          <p:nvPr/>
        </p:nvSpPr>
        <p:spPr>
          <a:xfrm>
            <a:off x="3554909" y="1178223"/>
            <a:ext cx="6864133" cy="4162446"/>
          </a:xfrm>
          <a:prstGeom prst="rect">
            <a:avLst/>
          </a:prstGeom>
          <a:solidFill>
            <a:srgbClr val="7030A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a:extLst>
              <a:ext uri="{FF2B5EF4-FFF2-40B4-BE49-F238E27FC236}">
                <a16:creationId xmlns:a16="http://schemas.microsoft.com/office/drawing/2014/main" xmlns="" id="{326E0193-47E0-4A1B-BF0A-4D137E63CCB2}"/>
              </a:ext>
            </a:extLst>
          </p:cNvPr>
          <p:cNvSpPr/>
          <p:nvPr/>
        </p:nvSpPr>
        <p:spPr>
          <a:xfrm>
            <a:off x="3546728" y="1171319"/>
            <a:ext cx="7022777" cy="4031873"/>
          </a:xfrm>
          <a:prstGeom prst="rect">
            <a:avLst/>
          </a:prstGeom>
        </p:spPr>
        <p:txBody>
          <a:bodyPr wrap="square" anchor="t">
            <a:spAutoFit/>
          </a:bodyPr>
          <a:lstStyle/>
          <a:p>
            <a:r>
              <a:rPr lang="en-US" sz="3600" b="1" dirty="0" smtClean="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CHƯƠNG TRÌNH HUẤN LUYỆN</a:t>
            </a:r>
          </a:p>
          <a:p>
            <a:r>
              <a:rPr lang="en-US" sz="1200" b="1" dirty="0" smtClean="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p>
          <a:p>
            <a:pPr marL="800100" lvl="1" indent="-342900">
              <a:buFont typeface="+mj-lt"/>
              <a:buAutoNum type="arabicPeriod"/>
            </a:pPr>
            <a:r>
              <a:rPr lang="en-US" sz="2600" dirty="0" smtClean="0">
                <a:solidFill>
                  <a:schemeClr val="bg1"/>
                </a:solidFill>
              </a:rPr>
              <a:t>  Hoan nghênh và thỏa hiệp án công tác</a:t>
            </a:r>
          </a:p>
          <a:p>
            <a:pPr marL="800100" lvl="1" indent="-342900">
              <a:buFont typeface="+mj-lt"/>
              <a:buAutoNum type="arabicPeriod"/>
            </a:pPr>
            <a:r>
              <a:rPr lang="en-US" sz="2600" dirty="0" smtClean="0">
                <a:solidFill>
                  <a:schemeClr val="bg1"/>
                </a:solidFill>
              </a:rPr>
              <a:t>  </a:t>
            </a:r>
            <a:r>
              <a:rPr lang="en-US" sz="2600" dirty="0" err="1" smtClean="0">
                <a:solidFill>
                  <a:schemeClr val="bg1"/>
                </a:solidFill>
              </a:rPr>
              <a:t>Làm</a:t>
            </a:r>
            <a:r>
              <a:rPr lang="en-US" sz="2600" dirty="0" smtClean="0">
                <a:solidFill>
                  <a:schemeClr val="bg1"/>
                </a:solidFill>
              </a:rPr>
              <a:t> </a:t>
            </a:r>
            <a:r>
              <a:rPr lang="en-US" sz="2600" dirty="0" err="1" smtClean="0">
                <a:solidFill>
                  <a:schemeClr val="bg1"/>
                </a:solidFill>
              </a:rPr>
              <a:t>sao</a:t>
            </a:r>
            <a:r>
              <a:rPr lang="en-US" sz="2600" dirty="0" smtClean="0">
                <a:solidFill>
                  <a:schemeClr val="bg1"/>
                </a:solidFill>
              </a:rPr>
              <a:t> </a:t>
            </a:r>
            <a:r>
              <a:rPr lang="en-US" sz="2600" dirty="0" err="1" smtClean="0">
                <a:solidFill>
                  <a:schemeClr val="bg1"/>
                </a:solidFill>
              </a:rPr>
              <a:t>mình</a:t>
            </a:r>
            <a:r>
              <a:rPr lang="en-US" sz="2600" dirty="0" smtClean="0">
                <a:solidFill>
                  <a:schemeClr val="bg1"/>
                </a:solidFill>
              </a:rPr>
              <a:t> </a:t>
            </a:r>
            <a:r>
              <a:rPr lang="en-US" sz="2600" dirty="0" err="1" smtClean="0">
                <a:solidFill>
                  <a:schemeClr val="bg1"/>
                </a:solidFill>
              </a:rPr>
              <a:t>rơi</a:t>
            </a:r>
            <a:r>
              <a:rPr lang="en-US" sz="2600" dirty="0" smtClean="0">
                <a:solidFill>
                  <a:schemeClr val="bg1"/>
                </a:solidFill>
              </a:rPr>
              <a:t> </a:t>
            </a:r>
            <a:r>
              <a:rPr lang="en-US" sz="2600" dirty="0" err="1" smtClean="0">
                <a:solidFill>
                  <a:schemeClr val="bg1"/>
                </a:solidFill>
              </a:rPr>
              <a:t>vào</a:t>
            </a:r>
            <a:r>
              <a:rPr lang="en-US" sz="2600" dirty="0" smtClean="0">
                <a:solidFill>
                  <a:schemeClr val="bg1"/>
                </a:solidFill>
              </a:rPr>
              <a:t> </a:t>
            </a:r>
            <a:r>
              <a:rPr lang="en-US" sz="2600" dirty="0" err="1" smtClean="0">
                <a:solidFill>
                  <a:schemeClr val="bg1"/>
                </a:solidFill>
              </a:rPr>
              <a:t>tình</a:t>
            </a:r>
            <a:r>
              <a:rPr lang="en-US" sz="2600" dirty="0" smtClean="0">
                <a:solidFill>
                  <a:schemeClr val="bg1"/>
                </a:solidFill>
              </a:rPr>
              <a:t> </a:t>
            </a:r>
            <a:r>
              <a:rPr lang="en-US" sz="2600" dirty="0" err="1" smtClean="0">
                <a:solidFill>
                  <a:schemeClr val="bg1"/>
                </a:solidFill>
              </a:rPr>
              <a:t>trạng</a:t>
            </a:r>
            <a:r>
              <a:rPr lang="en-US" sz="2600" dirty="0" smtClean="0">
                <a:solidFill>
                  <a:schemeClr val="bg1"/>
                </a:solidFill>
              </a:rPr>
              <a:t> </a:t>
            </a:r>
            <a:r>
              <a:rPr lang="en-US" sz="2600" dirty="0" err="1" smtClean="0">
                <a:solidFill>
                  <a:schemeClr val="bg1"/>
                </a:solidFill>
              </a:rPr>
              <a:t>này</a:t>
            </a:r>
            <a:endParaRPr lang="en-US" sz="2600" dirty="0" smtClean="0">
              <a:solidFill>
                <a:schemeClr val="bg1"/>
              </a:solidFill>
            </a:endParaRPr>
          </a:p>
          <a:p>
            <a:pPr marL="800100" lvl="1" indent="-342900">
              <a:buFont typeface="+mj-lt"/>
              <a:buAutoNum type="arabicPeriod"/>
            </a:pPr>
            <a:r>
              <a:rPr lang="en-US" sz="2600" dirty="0" smtClean="0">
                <a:solidFill>
                  <a:schemeClr val="bg1"/>
                </a:solidFill>
              </a:rPr>
              <a:t>  Người nào sẽ bị ảnh hưởng </a:t>
            </a:r>
          </a:p>
          <a:p>
            <a:pPr marL="800100" lvl="1" indent="-342900">
              <a:buFont typeface="+mj-lt"/>
              <a:buAutoNum type="arabicPeriod"/>
            </a:pPr>
            <a:r>
              <a:rPr lang="en-US" sz="2600" dirty="0" smtClean="0">
                <a:solidFill>
                  <a:schemeClr val="bg1"/>
                </a:solidFill>
              </a:rPr>
              <a:t>  Chứng nhận nhà cung cấp dịch vụ sống cùng nhà</a:t>
            </a:r>
          </a:p>
          <a:p>
            <a:pPr marL="800100" lvl="1" indent="-342900">
              <a:buFont typeface="+mj-lt"/>
              <a:buAutoNum type="arabicPeriod"/>
            </a:pPr>
            <a:r>
              <a:rPr lang="en-US" sz="2600" dirty="0" smtClean="0">
                <a:solidFill>
                  <a:schemeClr val="bg1"/>
                </a:solidFill>
              </a:rPr>
              <a:t>  Những gì chúng ta biết là sự thật</a:t>
            </a:r>
            <a:endParaRPr lang="en-US" sz="2600" dirty="0">
              <a:solidFill>
                <a:schemeClr val="bg1"/>
              </a:solidFill>
            </a:endParaRPr>
          </a:p>
          <a:p>
            <a:pPr marL="800100" lvl="1" indent="-342900">
              <a:buFont typeface="+mj-lt"/>
              <a:buAutoNum type="arabicPeriod"/>
            </a:pPr>
            <a:r>
              <a:rPr lang="en-US" sz="2600" dirty="0" smtClean="0">
                <a:solidFill>
                  <a:schemeClr val="bg1"/>
                </a:solidFill>
              </a:rPr>
              <a:t>  Nâng cao cấp độ huấn luyện</a:t>
            </a:r>
          </a:p>
          <a:p>
            <a:pPr marL="800100" lvl="1" indent="-342900">
              <a:buFont typeface="+mj-lt"/>
              <a:buAutoNum type="arabicPeriod"/>
            </a:pPr>
            <a:r>
              <a:rPr lang="en-US" sz="2600" dirty="0" smtClean="0">
                <a:solidFill>
                  <a:schemeClr val="bg1"/>
                </a:solidFill>
              </a:rPr>
              <a:t>  Vấn Đáp</a:t>
            </a:r>
            <a:endParaRPr lang="en-US" sz="2600" dirty="0">
              <a:solidFill>
                <a:schemeClr val="bg1"/>
              </a:solidFill>
            </a:endParaRPr>
          </a:p>
        </p:txBody>
      </p:sp>
      <p:grpSp>
        <p:nvGrpSpPr>
          <p:cNvPr id="18" name="Group 17"/>
          <p:cNvGrpSpPr/>
          <p:nvPr/>
        </p:nvGrpSpPr>
        <p:grpSpPr>
          <a:xfrm>
            <a:off x="-12145" y="3843940"/>
            <a:ext cx="3014060" cy="3014060"/>
            <a:chOff x="47970" y="3801500"/>
            <a:chExt cx="3014060" cy="3014060"/>
          </a:xfrm>
        </p:grpSpPr>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47970" y="3801500"/>
              <a:ext cx="3014060" cy="3014060"/>
            </a:xfrm>
            <a:prstGeom prst="rect">
              <a:avLst/>
            </a:prstGeom>
          </p:spPr>
        </p:pic>
        <p:sp>
          <p:nvSpPr>
            <p:cNvPr id="17" name="Oval 16"/>
            <p:cNvSpPr/>
            <p:nvPr/>
          </p:nvSpPr>
          <p:spPr>
            <a:xfrm>
              <a:off x="1036872" y="4607982"/>
              <a:ext cx="233663" cy="2502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a:srcRect t="6704" b="6694"/>
          <a:stretch/>
        </p:blipFill>
        <p:spPr>
          <a:xfrm>
            <a:off x="10833356" y="0"/>
            <a:ext cx="968955" cy="6858000"/>
          </a:xfrm>
          <a:prstGeom prst="rect">
            <a:avLst/>
          </a:prstGeom>
        </p:spPr>
      </p:pic>
      <p:pic>
        <p:nvPicPr>
          <p:cNvPr id="21" name="Picture 20"/>
          <p:cNvPicPr>
            <a:picLocks noChangeAspect="1"/>
          </p:cNvPicPr>
          <p:nvPr/>
        </p:nvPicPr>
        <p:blipFill>
          <a:blip r:embed="rId7">
            <a:clrChange>
              <a:clrFrom>
                <a:srgbClr val="000000"/>
              </a:clrFrom>
              <a:clrTo>
                <a:srgbClr val="000000">
                  <a:alpha val="0"/>
                </a:srgbClr>
              </a:clrTo>
            </a:clrChange>
          </a:blip>
          <a:stretch>
            <a:fillRect/>
          </a:stretch>
        </p:blipFill>
        <p:spPr>
          <a:xfrm>
            <a:off x="10393750" y="6345151"/>
            <a:ext cx="1765663" cy="416801"/>
          </a:xfrm>
          <a:prstGeom prst="rect">
            <a:avLst/>
          </a:prstGeom>
        </p:spPr>
      </p:pic>
    </p:spTree>
    <p:extLst>
      <p:ext uri="{BB962C8B-B14F-4D97-AF65-F5344CB8AC3E}">
        <p14:creationId xmlns:p14="http://schemas.microsoft.com/office/powerpoint/2010/main" val="301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43488" y="260003"/>
            <a:ext cx="10515600" cy="903779"/>
          </a:xfrm>
        </p:spPr>
        <p:txBody>
          <a:bodyPr>
            <a:normAutofit/>
          </a:bodyPr>
          <a:lstStyle/>
          <a:p>
            <a:pPr algn="ctr"/>
            <a:r>
              <a:rPr lang="en-US" dirty="0"/>
              <a:t> Màn Hình Check-In</a:t>
            </a:r>
            <a:r>
              <a:rPr lang="en-US" sz="4400" cap="none" dirty="0">
                <a:solidFill>
                  <a:srgbClr val="002060"/>
                </a:solidFill>
                <a:latin typeface="Calibri"/>
                <a:cs typeface="Calibri"/>
              </a:rPr>
              <a:t> </a:t>
            </a:r>
            <a:endParaRPr lang="en-GB" sz="4400" dirty="0">
              <a:solidFill>
                <a:srgbClr val="002060"/>
              </a:solidFill>
              <a:latin typeface="Calibri" panose="020F0502020204030204" pitchFamily="34" charset="0"/>
            </a:endParaRPr>
          </a:p>
        </p:txBody>
      </p:sp>
      <p:sp>
        <p:nvSpPr>
          <p:cNvPr id="10" name="Rectangle 9">
            <a:extLst>
              <a:ext uri="{FF2B5EF4-FFF2-40B4-BE49-F238E27FC236}">
                <a16:creationId xmlns="" xmlns:a16="http://schemas.microsoft.com/office/drawing/2014/main" id="{8BEA3724-E402-4C50-A037-A0687F9782AE}"/>
              </a:ext>
            </a:extLst>
          </p:cNvPr>
          <p:cNvSpPr/>
          <p:nvPr/>
        </p:nvSpPr>
        <p:spPr>
          <a:xfrm>
            <a:off x="404950" y="1128959"/>
            <a:ext cx="11371040" cy="5539978"/>
          </a:xfrm>
          <a:prstGeom prst="rect">
            <a:avLst/>
          </a:prstGeom>
        </p:spPr>
        <p:txBody>
          <a:bodyPr wrap="square" lIns="91440" tIns="45720" rIns="91440" bIns="45720" anchor="t">
            <a:spAutoFit/>
          </a:bodyPr>
          <a:lstStyle/>
          <a:p>
            <a:pPr algn="ctr">
              <a:lnSpc>
                <a:spcPct val="150000"/>
              </a:lnSpc>
            </a:pPr>
            <a:r>
              <a:rPr lang="en-US" sz="2400" dirty="0" smtClean="0">
                <a:solidFill>
                  <a:srgbClr val="002060"/>
                </a:solidFill>
                <a:latin typeface="Calibri"/>
                <a:cs typeface="Calibri"/>
              </a:rPr>
              <a:t>Quý vị sẽ nhìn thấy (các) tên của người thụ hưởng chương </a:t>
            </a:r>
            <a:r>
              <a:rPr lang="en-US" sz="2400" dirty="0" err="1" smtClean="0">
                <a:solidFill>
                  <a:srgbClr val="002060"/>
                </a:solidFill>
                <a:latin typeface="Calibri"/>
                <a:cs typeface="Calibri"/>
              </a:rPr>
              <a:t>trình</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mà</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quý</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vị</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chăm</a:t>
            </a:r>
            <a:r>
              <a:rPr lang="en-US" sz="2400" dirty="0" smtClean="0">
                <a:solidFill>
                  <a:srgbClr val="002060"/>
                </a:solidFill>
                <a:latin typeface="Calibri"/>
                <a:cs typeface="Calibri"/>
              </a:rPr>
              <a:t> </a:t>
            </a:r>
            <a:r>
              <a:rPr lang="en-US" sz="2400" dirty="0" err="1" smtClean="0">
                <a:solidFill>
                  <a:srgbClr val="002060"/>
                </a:solidFill>
                <a:latin typeface="Calibri"/>
                <a:cs typeface="Calibri"/>
              </a:rPr>
              <a:t>sóc</a:t>
            </a:r>
            <a:r>
              <a:rPr lang="en-US" sz="2400" dirty="0" smtClean="0">
                <a:solidFill>
                  <a:srgbClr val="002060"/>
                </a:solidFill>
                <a:latin typeface="Calibri"/>
                <a:cs typeface="Calibri"/>
              </a:rPr>
              <a:t>.</a:t>
            </a:r>
            <a:r>
              <a:rPr lang="en-US" sz="2800" dirty="0">
                <a:solidFill>
                  <a:srgbClr val="002060"/>
                </a:solidFill>
                <a:latin typeface="Calibri"/>
                <a:cs typeface="Calibri"/>
              </a:rPr>
              <a:t>  </a:t>
            </a:r>
            <a:endParaRPr lang="en-US" sz="2800" dirty="0" smtClean="0">
              <a:solidFill>
                <a:srgbClr val="002060"/>
              </a:solidFill>
              <a:latin typeface="Calibri"/>
              <a:cs typeface="Calibri"/>
            </a:endParaRPr>
          </a:p>
          <a:p>
            <a:pPr>
              <a:lnSpc>
                <a:spcPct val="150000"/>
              </a:lnSpc>
            </a:pPr>
            <a:r>
              <a:rPr lang="en-US" sz="2800" dirty="0" smtClean="0">
                <a:solidFill>
                  <a:srgbClr val="002060"/>
                </a:solidFill>
                <a:latin typeface="Calibri"/>
                <a:cs typeface="Calibri"/>
              </a:rPr>
              <a:t>Nhà cung cấp dịch vụ sẽ cần:</a:t>
            </a:r>
          </a:p>
          <a:p>
            <a:pPr>
              <a:lnSpc>
                <a:spcPct val="150000"/>
              </a:lnSpc>
            </a:pPr>
            <a:r>
              <a:rPr lang="en-US" sz="2800" dirty="0" smtClean="0">
                <a:solidFill>
                  <a:srgbClr val="002060"/>
                </a:solidFill>
                <a:latin typeface="Calibri"/>
                <a:cs typeface="Calibri"/>
              </a:rPr>
              <a:t>1. Chọn người thụ hưởng chương trình </a:t>
            </a:r>
          </a:p>
          <a:p>
            <a:pPr>
              <a:lnSpc>
                <a:spcPct val="150000"/>
              </a:lnSpc>
            </a:pPr>
            <a:r>
              <a:rPr lang="en-US" sz="2800" dirty="0" smtClean="0">
                <a:solidFill>
                  <a:srgbClr val="002060"/>
                </a:solidFill>
                <a:latin typeface="Calibri"/>
                <a:cs typeface="Calibri"/>
              </a:rPr>
              <a:t>2. Chọn Location: Home hay Community,          </a:t>
            </a:r>
            <a:endParaRPr lang="en-US" sz="2800" dirty="0">
              <a:solidFill>
                <a:srgbClr val="002060"/>
              </a:solidFill>
              <a:latin typeface="Calibri"/>
              <a:cs typeface="Calibri"/>
            </a:endParaRPr>
          </a:p>
          <a:p>
            <a:pPr>
              <a:lnSpc>
                <a:spcPct val="150000"/>
              </a:lnSpc>
            </a:pPr>
            <a:r>
              <a:rPr lang="en-US" sz="2800" dirty="0">
                <a:solidFill>
                  <a:srgbClr val="002060"/>
                </a:solidFill>
                <a:latin typeface="Calibri"/>
                <a:cs typeface="Calibri"/>
              </a:rPr>
              <a:t>3. Nhấn vào nút Check-In.</a:t>
            </a:r>
          </a:p>
          <a:p>
            <a:pPr>
              <a:lnSpc>
                <a:spcPct val="150000"/>
              </a:lnSpc>
            </a:pPr>
            <a:r>
              <a:rPr lang="en-US" dirty="0" smtClean="0">
                <a:solidFill>
                  <a:srgbClr val="002060"/>
                </a:solidFill>
                <a:latin typeface="Calibri"/>
                <a:cs typeface="Calibri"/>
              </a:rPr>
              <a:t>  </a:t>
            </a:r>
          </a:p>
          <a:p>
            <a:pPr>
              <a:lnSpc>
                <a:spcPct val="150000"/>
              </a:lnSpc>
            </a:pPr>
            <a:endParaRPr lang="en-US" sz="2000" dirty="0" smtClean="0">
              <a:solidFill>
                <a:srgbClr val="002060"/>
              </a:solidFill>
              <a:latin typeface="Calibri"/>
              <a:cs typeface="Calibri"/>
            </a:endParaRPr>
          </a:p>
          <a:p>
            <a:pPr>
              <a:lnSpc>
                <a:spcPct val="150000"/>
              </a:lnSpc>
            </a:pPr>
            <a:r>
              <a:rPr lang="en-US" sz="2000" dirty="0" smtClean="0">
                <a:solidFill>
                  <a:srgbClr val="002060"/>
                </a:solidFill>
                <a:latin typeface="Calibri"/>
                <a:cs typeface="Calibri"/>
              </a:rPr>
              <a:t>Ít nhất hai người thụ hưởng chương trình trở lên = </a:t>
            </a:r>
            <a:r>
              <a:rPr lang="en-US" sz="2000" dirty="0" smtClean="0">
                <a:solidFill>
                  <a:srgbClr val="002060"/>
                </a:solidFill>
                <a:latin typeface="Calibri"/>
                <a:cs typeface="Calibri"/>
              </a:rPr>
              <a:t/>
            </a:r>
            <a:br>
              <a:rPr lang="en-US" sz="2000" dirty="0" smtClean="0">
                <a:solidFill>
                  <a:srgbClr val="002060"/>
                </a:solidFill>
                <a:latin typeface="Calibri"/>
                <a:cs typeface="Calibri"/>
              </a:rPr>
            </a:br>
            <a:r>
              <a:rPr lang="en-US" sz="2000" dirty="0" err="1" smtClean="0">
                <a:solidFill>
                  <a:srgbClr val="002060"/>
                </a:solidFill>
                <a:latin typeface="Calibri"/>
                <a:cs typeface="Calibri"/>
              </a:rPr>
              <a:t>chọn</a:t>
            </a:r>
            <a:r>
              <a:rPr lang="en-US" sz="2000" dirty="0" smtClean="0">
                <a:solidFill>
                  <a:srgbClr val="002060"/>
                </a:solidFill>
                <a:latin typeface="Calibri"/>
                <a:cs typeface="Calibri"/>
              </a:rPr>
              <a:t> </a:t>
            </a:r>
            <a:r>
              <a:rPr lang="en-US" sz="2000" dirty="0" smtClean="0">
                <a:solidFill>
                  <a:srgbClr val="002060"/>
                </a:solidFill>
                <a:latin typeface="Calibri"/>
                <a:cs typeface="Calibri"/>
              </a:rPr>
              <a:t>người </a:t>
            </a:r>
            <a:r>
              <a:rPr lang="en-US" sz="2000" dirty="0" err="1" smtClean="0">
                <a:solidFill>
                  <a:srgbClr val="002060"/>
                </a:solidFill>
                <a:latin typeface="Calibri"/>
                <a:cs typeface="Calibri"/>
              </a:rPr>
              <a:t>thụ</a:t>
            </a:r>
            <a:r>
              <a:rPr lang="en-US" sz="2000" dirty="0" smtClean="0">
                <a:solidFill>
                  <a:srgbClr val="002060"/>
                </a:solidFill>
                <a:latin typeface="Calibri"/>
                <a:cs typeface="Calibri"/>
              </a:rPr>
              <a:t> </a:t>
            </a:r>
            <a:r>
              <a:rPr lang="en-US" sz="2000" dirty="0" err="1" smtClean="0">
                <a:solidFill>
                  <a:srgbClr val="002060"/>
                </a:solidFill>
                <a:latin typeface="Calibri"/>
                <a:cs typeface="Calibri"/>
              </a:rPr>
              <a:t>hưởng</a:t>
            </a:r>
            <a:r>
              <a:rPr lang="en-US" sz="2000" dirty="0" smtClean="0">
                <a:solidFill>
                  <a:srgbClr val="002060"/>
                </a:solidFill>
                <a:latin typeface="Calibri"/>
                <a:cs typeface="Calibri"/>
              </a:rPr>
              <a:t> </a:t>
            </a:r>
            <a:r>
              <a:rPr lang="en-US" sz="2000" dirty="0" err="1" smtClean="0">
                <a:solidFill>
                  <a:srgbClr val="002060"/>
                </a:solidFill>
                <a:latin typeface="Calibri"/>
                <a:cs typeface="Calibri"/>
              </a:rPr>
              <a:t>chương</a:t>
            </a:r>
            <a:r>
              <a:rPr lang="en-US" sz="2000" dirty="0" smtClean="0">
                <a:solidFill>
                  <a:srgbClr val="002060"/>
                </a:solidFill>
                <a:latin typeface="Calibri"/>
                <a:cs typeface="Calibri"/>
              </a:rPr>
              <a:t> </a:t>
            </a:r>
            <a:r>
              <a:rPr lang="en-US" sz="2000" dirty="0" smtClean="0">
                <a:solidFill>
                  <a:srgbClr val="002060"/>
                </a:solidFill>
                <a:latin typeface="Calibri"/>
                <a:cs typeface="Calibri"/>
              </a:rPr>
              <a:t>trình mà quý vị muốn check-in. </a:t>
            </a:r>
          </a:p>
          <a:p>
            <a:pPr>
              <a:lnSpc>
                <a:spcPct val="150000"/>
              </a:lnSpc>
            </a:pPr>
            <a:r>
              <a:rPr lang="en-US" dirty="0" smtClean="0">
                <a:solidFill>
                  <a:srgbClr val="002060"/>
                </a:solidFill>
                <a:latin typeface="Calibri"/>
                <a:cs typeface="Calibri"/>
              </a:rPr>
              <a:t> </a:t>
            </a:r>
            <a:endParaRPr lang="en-US" sz="2800" dirty="0">
              <a:solidFill>
                <a:srgbClr val="002060"/>
              </a:solidFill>
              <a:latin typeface="Calibri" panose="020F0502020204030204" pitchFamily="34" charset="0"/>
            </a:endParaRPr>
          </a:p>
        </p:txBody>
      </p:sp>
      <p:pic>
        <p:nvPicPr>
          <p:cNvPr id="6" name="Picture 5" descr="Image of the IHSS EVV Mobile App recipient selection screen for check-in including the location selection and check-in button.">
            <a:extLst>
              <a:ext uri="{FF2B5EF4-FFF2-40B4-BE49-F238E27FC236}">
                <a16:creationId xmlns="" xmlns:a16="http://schemas.microsoft.com/office/drawing/2014/main" id="{EDE1D5E1-D24E-4B45-A906-3E69B751BA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40871" y="1717589"/>
            <a:ext cx="3235117" cy="4984942"/>
          </a:xfrm>
          <a:prstGeom prst="rect">
            <a:avLst/>
          </a:prstGeom>
          <a:noFill/>
          <a:ln>
            <a:noFill/>
          </a:ln>
        </p:spPr>
      </p:pic>
      <p:sp>
        <p:nvSpPr>
          <p:cNvPr id="2" name="TextBox 1">
            <a:extLst>
              <a:ext uri="{FF2B5EF4-FFF2-40B4-BE49-F238E27FC236}">
                <a16:creationId xmlns="" xmlns:a16="http://schemas.microsoft.com/office/drawing/2014/main" id="{0B6D18CD-74A0-02A2-63A0-3D5E520D0A23}"/>
              </a:ext>
            </a:extLst>
          </p:cNvPr>
          <p:cNvSpPr txBox="1"/>
          <p:nvPr/>
        </p:nvSpPr>
        <p:spPr>
          <a:xfrm>
            <a:off x="9317397" y="4037114"/>
            <a:ext cx="1682064" cy="369332"/>
          </a:xfrm>
          <a:prstGeom prst="rect">
            <a:avLst/>
          </a:prstGeom>
          <a:noFill/>
        </p:spPr>
        <p:txBody>
          <a:bodyPr wrap="none" rtlCol="0">
            <a:spAutoFit/>
          </a:bodyPr>
          <a:lstStyle/>
          <a:p>
            <a:r>
              <a:rPr lang="en-US" dirty="0"/>
              <a:t>Chad Olivetrees</a:t>
            </a:r>
          </a:p>
        </p:txBody>
      </p:sp>
      <p:sp>
        <p:nvSpPr>
          <p:cNvPr id="8" name="TextBox 7">
            <a:extLst>
              <a:ext uri="{FF2B5EF4-FFF2-40B4-BE49-F238E27FC236}">
                <a16:creationId xmlns="" xmlns:a16="http://schemas.microsoft.com/office/drawing/2014/main" id="{0B6D18CD-74A0-02A2-63A0-3D5E520D0A23}"/>
              </a:ext>
            </a:extLst>
          </p:cNvPr>
          <p:cNvSpPr txBox="1"/>
          <p:nvPr/>
        </p:nvSpPr>
        <p:spPr>
          <a:xfrm>
            <a:off x="8155828" y="3960170"/>
            <a:ext cx="385042" cy="523220"/>
          </a:xfrm>
          <a:prstGeom prst="rect">
            <a:avLst/>
          </a:prstGeom>
          <a:noFill/>
        </p:spPr>
        <p:txBody>
          <a:bodyPr wrap="none" rtlCol="0">
            <a:spAutoFit/>
          </a:bodyPr>
          <a:lstStyle/>
          <a:p>
            <a:r>
              <a:rPr lang="en-US" sz="2800" dirty="0" smtClean="0"/>
              <a:t>1</a:t>
            </a:r>
            <a:endParaRPr lang="en-US" sz="2800" dirty="0"/>
          </a:p>
        </p:txBody>
      </p:sp>
      <p:sp>
        <p:nvSpPr>
          <p:cNvPr id="9" name="TextBox 8">
            <a:extLst>
              <a:ext uri="{FF2B5EF4-FFF2-40B4-BE49-F238E27FC236}">
                <a16:creationId xmlns="" xmlns:a16="http://schemas.microsoft.com/office/drawing/2014/main" id="{0B6D18CD-74A0-02A2-63A0-3D5E520D0A23}"/>
              </a:ext>
            </a:extLst>
          </p:cNvPr>
          <p:cNvSpPr txBox="1"/>
          <p:nvPr/>
        </p:nvSpPr>
        <p:spPr>
          <a:xfrm>
            <a:off x="8128532" y="4918563"/>
            <a:ext cx="385042" cy="523220"/>
          </a:xfrm>
          <a:prstGeom prst="rect">
            <a:avLst/>
          </a:prstGeom>
          <a:noFill/>
        </p:spPr>
        <p:txBody>
          <a:bodyPr wrap="none" rtlCol="0">
            <a:spAutoFit/>
          </a:bodyPr>
          <a:lstStyle/>
          <a:p>
            <a:r>
              <a:rPr lang="en-US" sz="2800" dirty="0"/>
              <a:t>2</a:t>
            </a:r>
          </a:p>
        </p:txBody>
      </p:sp>
      <p:sp>
        <p:nvSpPr>
          <p:cNvPr id="11" name="TextBox 10">
            <a:extLst>
              <a:ext uri="{FF2B5EF4-FFF2-40B4-BE49-F238E27FC236}">
                <a16:creationId xmlns="" xmlns:a16="http://schemas.microsoft.com/office/drawing/2014/main" id="{0B6D18CD-74A0-02A2-63A0-3D5E520D0A23}"/>
              </a:ext>
            </a:extLst>
          </p:cNvPr>
          <p:cNvSpPr txBox="1"/>
          <p:nvPr/>
        </p:nvSpPr>
        <p:spPr>
          <a:xfrm>
            <a:off x="8359184" y="5624473"/>
            <a:ext cx="385042" cy="523220"/>
          </a:xfrm>
          <a:prstGeom prst="rect">
            <a:avLst/>
          </a:prstGeom>
          <a:noFill/>
        </p:spPr>
        <p:txBody>
          <a:bodyPr wrap="none" rtlCol="0">
            <a:spAutoFit/>
          </a:bodyPr>
          <a:lstStyle/>
          <a:p>
            <a:r>
              <a:rPr lang="en-US" sz="2800" dirty="0"/>
              <a:t>3</a:t>
            </a:r>
          </a:p>
        </p:txBody>
      </p:sp>
    </p:spTree>
    <p:extLst>
      <p:ext uri="{BB962C8B-B14F-4D97-AF65-F5344CB8AC3E}">
        <p14:creationId xmlns:p14="http://schemas.microsoft.com/office/powerpoint/2010/main" val="385566285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43488" y="260003"/>
            <a:ext cx="10515600" cy="1062170"/>
          </a:xfrm>
        </p:spPr>
        <p:txBody>
          <a:bodyPr>
            <a:normAutofit fontScale="90000"/>
          </a:bodyPr>
          <a:lstStyle/>
          <a:p>
            <a:pPr algn="ctr"/>
            <a:r>
              <a:rPr lang="en-US" sz="3400" cap="none" dirty="0" smtClean="0">
                <a:solidFill>
                  <a:srgbClr val="002060"/>
                </a:solidFill>
                <a:latin typeface="Calibri"/>
                <a:cs typeface="Calibri"/>
              </a:rPr>
              <a:t>Màn Hình Check-In
Chọn Loại Chương Trình</a:t>
            </a:r>
            <a:br>
              <a:rPr lang="en-US" sz="3400" cap="none" dirty="0" smtClean="0">
                <a:solidFill>
                  <a:srgbClr val="002060"/>
                </a:solidFill>
                <a:latin typeface="Calibri"/>
                <a:cs typeface="Calibri"/>
              </a:rPr>
            </a:br>
            <a:endParaRPr lang="en-GB" sz="3400" dirty="0">
              <a:solidFill>
                <a:srgbClr val="002060"/>
              </a:solidFill>
              <a:latin typeface="Calibri"/>
              <a:cs typeface="Calibri"/>
            </a:endParaRPr>
          </a:p>
        </p:txBody>
      </p:sp>
      <p:sp>
        <p:nvSpPr>
          <p:cNvPr id="10" name="Rectangle 9">
            <a:extLst>
              <a:ext uri="{FF2B5EF4-FFF2-40B4-BE49-F238E27FC236}">
                <a16:creationId xmlns="" xmlns:a16="http://schemas.microsoft.com/office/drawing/2014/main" id="{8BEA3724-E402-4C50-A037-A0687F9782AE}"/>
              </a:ext>
            </a:extLst>
          </p:cNvPr>
          <p:cNvSpPr/>
          <p:nvPr/>
        </p:nvSpPr>
        <p:spPr>
          <a:xfrm>
            <a:off x="518985" y="1322173"/>
            <a:ext cx="8024744" cy="7617470"/>
          </a:xfrm>
          <a:prstGeom prst="rect">
            <a:avLst/>
          </a:prstGeom>
        </p:spPr>
        <p:txBody>
          <a:bodyPr wrap="square" lIns="91440" tIns="45720" rIns="91440" bIns="45720" anchor="t">
            <a:spAutoFit/>
          </a:bodyPr>
          <a:lstStyle/>
          <a:p>
            <a:pPr algn="ctr">
              <a:lnSpc>
                <a:spcPct val="150000"/>
              </a:lnSpc>
            </a:pPr>
            <a:r>
              <a:rPr lang="en-US" sz="2200" b="1" dirty="0" smtClean="0">
                <a:solidFill>
                  <a:srgbClr val="002060"/>
                </a:solidFill>
                <a:latin typeface="Calibri"/>
                <a:cs typeface="Calibri"/>
              </a:rPr>
              <a:t>IHSS </a:t>
            </a:r>
            <a:r>
              <a:rPr lang="en-US" sz="2200" dirty="0" smtClean="0">
                <a:solidFill>
                  <a:srgbClr val="002060"/>
                </a:solidFill>
                <a:latin typeface="Calibri"/>
                <a:cs typeface="Calibri"/>
              </a:rPr>
              <a:t>Program Type </a:t>
            </a:r>
            <a:r>
              <a:rPr lang="en-US" sz="2200" dirty="0" smtClean="0">
                <a:solidFill>
                  <a:srgbClr val="002060"/>
                </a:solidFill>
                <a:latin typeface="Calibri"/>
                <a:cs typeface="Calibri"/>
              </a:rPr>
              <a:t>hay </a:t>
            </a:r>
            <a:r>
              <a:rPr lang="en-US" sz="2200" b="1" dirty="0" smtClean="0">
                <a:solidFill>
                  <a:srgbClr val="002060"/>
                </a:solidFill>
                <a:latin typeface="Calibri"/>
                <a:cs typeface="Calibri"/>
              </a:rPr>
              <a:t>WPCS </a:t>
            </a:r>
            <a:r>
              <a:rPr lang="en-US" sz="2200" dirty="0" smtClean="0">
                <a:solidFill>
                  <a:srgbClr val="002060"/>
                </a:solidFill>
                <a:latin typeface="Calibri"/>
                <a:cs typeface="Calibri"/>
              </a:rPr>
              <a:t>Program</a:t>
            </a:r>
          </a:p>
          <a:p>
            <a:pPr>
              <a:lnSpc>
                <a:spcPct val="150000"/>
              </a:lnSpc>
            </a:pPr>
            <a:endParaRPr lang="en-US" sz="1600" b="1" dirty="0" smtClean="0">
              <a:solidFill>
                <a:srgbClr val="002060"/>
              </a:solidFill>
              <a:latin typeface="Calibri"/>
              <a:cs typeface="Calibri"/>
            </a:endParaRPr>
          </a:p>
          <a:p>
            <a:pPr marL="342900" indent="-342900">
              <a:lnSpc>
                <a:spcPct val="150000"/>
              </a:lnSpc>
              <a:buFont typeface="Arial" panose="020B0604020202020204" pitchFamily="34" charset="0"/>
              <a:buChar char="•"/>
            </a:pPr>
            <a:r>
              <a:rPr lang="en-US" sz="2200" b="1" dirty="0" smtClean="0">
                <a:solidFill>
                  <a:srgbClr val="002060"/>
                </a:solidFill>
                <a:latin typeface="Calibri"/>
                <a:cs typeface="Calibri"/>
              </a:rPr>
              <a:t>IHSS Program Type </a:t>
            </a:r>
          </a:p>
          <a:p>
            <a:pPr>
              <a:lnSpc>
                <a:spcPct val="150000"/>
              </a:lnSpc>
            </a:pPr>
            <a:r>
              <a:rPr lang="en-US" sz="2200" dirty="0" smtClean="0">
                <a:solidFill>
                  <a:srgbClr val="002060"/>
                </a:solidFill>
                <a:latin typeface="Calibri"/>
                <a:cs typeface="Calibri"/>
              </a:rPr>
              <a:t>Lựa chọn này SẼ KHÔNG hiển thị nếu người thụ hưởng chương trình chỉ nhận IHSS.</a:t>
            </a:r>
          </a:p>
          <a:p>
            <a:pPr>
              <a:lnSpc>
                <a:spcPct val="150000"/>
              </a:lnSpc>
            </a:pPr>
            <a:endParaRPr lang="en-US" sz="1400" dirty="0">
              <a:solidFill>
                <a:srgbClr val="002060"/>
              </a:solidFill>
              <a:latin typeface="Calibri" panose="020F0502020204030204" pitchFamily="34" charset="0"/>
            </a:endParaRPr>
          </a:p>
          <a:p>
            <a:pPr marL="342900" indent="-342900">
              <a:lnSpc>
                <a:spcPct val="150000"/>
              </a:lnSpc>
              <a:buFont typeface="Arial" panose="020B0604020202020204" pitchFamily="34" charset="0"/>
              <a:buChar char="•"/>
            </a:pPr>
            <a:r>
              <a:rPr lang="en-US" sz="2200" b="1" dirty="0" smtClean="0">
                <a:solidFill>
                  <a:srgbClr val="002060"/>
                </a:solidFill>
                <a:latin typeface="Calibri"/>
                <a:cs typeface="Calibri"/>
              </a:rPr>
              <a:t>CẢ HAI LOẠI CHƯƠNG TRÌNH IHSS VÀ WPCS</a:t>
            </a:r>
            <a:endParaRPr lang="en-US" sz="2200" b="1" dirty="0">
              <a:solidFill>
                <a:srgbClr val="002060"/>
              </a:solidFill>
              <a:latin typeface="Calibri"/>
              <a:cs typeface="Calibri"/>
            </a:endParaRPr>
          </a:p>
          <a:p>
            <a:pPr>
              <a:lnSpc>
                <a:spcPct val="150000"/>
              </a:lnSpc>
            </a:pPr>
            <a:r>
              <a:rPr lang="en-US" sz="2200" dirty="0" smtClean="0">
                <a:solidFill>
                  <a:srgbClr val="002060"/>
                </a:solidFill>
                <a:latin typeface="Calibri"/>
                <a:cs typeface="Calibri"/>
              </a:rPr>
              <a:t>Nếu người thụ hưởng chương trình tham gia cả hai chương trình (IHSS &amp; WPCS), tùy chọn </a:t>
            </a:r>
            <a:r>
              <a:rPr lang="en-US" sz="2200" b="1" dirty="0" smtClean="0">
                <a:solidFill>
                  <a:srgbClr val="002060"/>
                </a:solidFill>
                <a:latin typeface="Calibri"/>
                <a:cs typeface="Calibri"/>
              </a:rPr>
              <a:t>Program Type </a:t>
            </a:r>
            <a:r>
              <a:rPr lang="en-US" sz="2200" dirty="0" smtClean="0">
                <a:solidFill>
                  <a:srgbClr val="002060"/>
                </a:solidFill>
                <a:latin typeface="Calibri"/>
                <a:cs typeface="Calibri"/>
              </a:rPr>
              <a:t>mà quý vị chọn sẽ hiển thị cả hai chương trình trên màn hình Check-In.</a:t>
            </a:r>
            <a:r>
              <a:rPr lang="en-US" sz="2200" dirty="0">
                <a:solidFill>
                  <a:srgbClr val="002060"/>
                </a:solidFill>
                <a:latin typeface="Calibri"/>
                <a:cs typeface="Calibri"/>
              </a:rPr>
              <a:t> </a:t>
            </a:r>
            <a:endParaRPr lang="en-US" sz="2200" dirty="0" smtClean="0">
              <a:solidFill>
                <a:srgbClr val="002060"/>
              </a:solidFill>
              <a:latin typeface="Calibri"/>
              <a:cs typeface="Calibri"/>
            </a:endParaRPr>
          </a:p>
          <a:p>
            <a:pPr>
              <a:lnSpc>
                <a:spcPct val="150000"/>
              </a:lnSpc>
            </a:pPr>
            <a:endParaRPr lang="en-US" sz="2800" dirty="0">
              <a:solidFill>
                <a:srgbClr val="002060"/>
              </a:solidFill>
              <a:latin typeface="Calibri"/>
              <a:cs typeface="Calibri"/>
            </a:endParaRPr>
          </a:p>
          <a:p>
            <a:pPr>
              <a:lnSpc>
                <a:spcPct val="150000"/>
              </a:lnSpc>
            </a:pPr>
            <a:endParaRPr lang="en-US" sz="2800" dirty="0">
              <a:solidFill>
                <a:srgbClr val="002060"/>
              </a:solidFill>
              <a:latin typeface="Calibri"/>
              <a:cs typeface="Calibri"/>
            </a:endParaRPr>
          </a:p>
          <a:p>
            <a:pPr marL="457200" indent="-457200">
              <a:lnSpc>
                <a:spcPct val="150000"/>
              </a:lnSpc>
              <a:buFontTx/>
              <a:buChar char="-"/>
            </a:pPr>
            <a:endParaRPr lang="en-US" sz="2800" dirty="0">
              <a:solidFill>
                <a:srgbClr val="002060"/>
              </a:solidFill>
              <a:latin typeface="Calibri" panose="020F0502020204030204" pitchFamily="34" charset="0"/>
            </a:endParaRPr>
          </a:p>
          <a:p>
            <a:pPr>
              <a:lnSpc>
                <a:spcPct val="150000"/>
              </a:lnSpc>
            </a:pPr>
            <a:endParaRPr lang="en-US" sz="2800" dirty="0">
              <a:solidFill>
                <a:srgbClr val="002060"/>
              </a:solidFill>
              <a:latin typeface="Calibri" panose="020F0502020204030204" pitchFamily="34" charset="0"/>
            </a:endParaRPr>
          </a:p>
        </p:txBody>
      </p:sp>
      <p:pic>
        <p:nvPicPr>
          <p:cNvPr id="12" name="Picture 11" descr="Image of the IHSS EVV Mobile App recipient selection screen for check-in including the program type, either IHSS or WPCS option, location selection, and check-in button.">
            <a:extLst>
              <a:ext uri="{FF2B5EF4-FFF2-40B4-BE49-F238E27FC236}">
                <a16:creationId xmlns="" xmlns:a16="http://schemas.microsoft.com/office/drawing/2014/main" id="{392EC12A-CDE2-4348-9CAC-A6322CB66A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97378" y="1545329"/>
            <a:ext cx="2845605" cy="4704439"/>
          </a:xfrm>
          <a:prstGeom prst="rect">
            <a:avLst/>
          </a:prstGeom>
          <a:noFill/>
          <a:ln>
            <a:noFill/>
          </a:ln>
        </p:spPr>
      </p:pic>
      <p:sp>
        <p:nvSpPr>
          <p:cNvPr id="2" name="TextBox 1">
            <a:extLst>
              <a:ext uri="{FF2B5EF4-FFF2-40B4-BE49-F238E27FC236}">
                <a16:creationId xmlns="" xmlns:a16="http://schemas.microsoft.com/office/drawing/2014/main" id="{0DE127BE-CFBB-C474-AEE2-B6FE36763FB9}"/>
              </a:ext>
            </a:extLst>
          </p:cNvPr>
          <p:cNvSpPr txBox="1"/>
          <p:nvPr/>
        </p:nvSpPr>
        <p:spPr>
          <a:xfrm>
            <a:off x="9579148" y="3410722"/>
            <a:ext cx="1682064" cy="369332"/>
          </a:xfrm>
          <a:prstGeom prst="rect">
            <a:avLst/>
          </a:prstGeom>
          <a:noFill/>
        </p:spPr>
        <p:txBody>
          <a:bodyPr wrap="none" rtlCol="0">
            <a:spAutoFit/>
          </a:bodyPr>
          <a:lstStyle/>
          <a:p>
            <a:r>
              <a:rPr lang="en-US" dirty="0"/>
              <a:t>Chad Olivetrees</a:t>
            </a:r>
          </a:p>
        </p:txBody>
      </p:sp>
      <p:sp>
        <p:nvSpPr>
          <p:cNvPr id="3" name="Right Arrow 2"/>
          <p:cNvSpPr/>
          <p:nvPr/>
        </p:nvSpPr>
        <p:spPr>
          <a:xfrm>
            <a:off x="8353168" y="4324865"/>
            <a:ext cx="644210" cy="531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86100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animEffect transition="in" filter="fade">
                                      <p:cBhvr>
                                        <p:cTn id="11" dur="500"/>
                                        <p:tgtEl>
                                          <p:spTgt spid="10">
                                            <p:txEl>
                                              <p:pRg st="6" end="6"/>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222010" y="178594"/>
            <a:ext cx="11738343" cy="10914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defRPr/>
            </a:pPr>
            <a:r>
              <a:rPr kumimoji="0" lang="en-US" sz="4400" b="0" i="0" u="none" strike="noStrike" kern="1200" cap="none" spc="100" normalizeH="0" baseline="0" noProof="0" dirty="0" smtClean="0">
                <a:ln>
                  <a:noFill/>
                </a:ln>
                <a:solidFill>
                  <a:srgbClr val="002060"/>
                </a:solidFill>
                <a:effectLst/>
                <a:uLnTx/>
                <a:uFillTx/>
                <a:latin typeface="Calibri"/>
                <a:cs typeface="Calibri"/>
              </a:rPr>
              <a:t>Xác Nhận Check-In</a:t>
            </a:r>
            <a:endParaRPr kumimoji="0" lang="en-US" sz="4000" b="0" i="0" u="none" strike="noStrike" kern="1200" cap="all" spc="100" normalizeH="0" baseline="0" noProof="0" dirty="0">
              <a:ln>
                <a:noFill/>
              </a:ln>
              <a:solidFill>
                <a:srgbClr val="002060"/>
              </a:solidFill>
              <a:effectLst/>
              <a:uLnTx/>
              <a:uFillTx/>
              <a:latin typeface="Calibri"/>
              <a:cs typeface="Calibri"/>
            </a:endParaRPr>
          </a:p>
        </p:txBody>
      </p:sp>
      <p:pic>
        <p:nvPicPr>
          <p:cNvPr id="8" name="Picture 7" descr="Image of a pop up message asking you to confirm if you want to check-in your recipient including the yes and no link.">
            <a:extLst>
              <a:ext uri="{FF2B5EF4-FFF2-40B4-BE49-F238E27FC236}">
                <a16:creationId xmlns="" xmlns:a16="http://schemas.microsoft.com/office/drawing/2014/main" id="{562C53F1-D1E1-4CF0-A155-B8AE68F562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89899" y="1411971"/>
            <a:ext cx="3075467" cy="5024338"/>
          </a:xfrm>
          <a:prstGeom prst="rect">
            <a:avLst/>
          </a:prstGeom>
          <a:noFill/>
          <a:ln>
            <a:noFill/>
          </a:ln>
        </p:spPr>
      </p:pic>
      <p:sp>
        <p:nvSpPr>
          <p:cNvPr id="12" name="Rectangle 11" descr="Image of the check-in button on the mobile app on the check-in screen.">
            <a:extLst>
              <a:ext uri="{FF2B5EF4-FFF2-40B4-BE49-F238E27FC236}">
                <a16:creationId xmlns="" xmlns:a16="http://schemas.microsoft.com/office/drawing/2014/main" id="{C915DFCE-3923-4D89-8A96-F4A2240F55E9}"/>
              </a:ext>
            </a:extLst>
          </p:cNvPr>
          <p:cNvSpPr/>
          <p:nvPr/>
        </p:nvSpPr>
        <p:spPr>
          <a:xfrm>
            <a:off x="4486939" y="5849530"/>
            <a:ext cx="2694661" cy="376287"/>
          </a:xfrm>
          <a:prstGeom prst="rect">
            <a:avLst/>
          </a:prstGeom>
          <a:solidFill>
            <a:srgbClr val="FC7404">
              <a:alpha val="32000"/>
            </a:srgbClr>
          </a:solidFill>
          <a:ln>
            <a:solidFill>
              <a:srgbClr val="FC7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965461"/>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57960" y="202018"/>
            <a:ext cx="10717618" cy="11917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defRPr/>
            </a:pPr>
            <a:r>
              <a:rPr kumimoji="0" lang="en-US" sz="3600" b="0" i="0" u="none" strike="noStrike" kern="1200" cap="none" spc="100" normalizeH="0" baseline="0" noProof="0" dirty="0" smtClean="0">
                <a:ln>
                  <a:noFill/>
                </a:ln>
                <a:solidFill>
                  <a:srgbClr val="002060"/>
                </a:solidFill>
                <a:effectLst/>
                <a:uLnTx/>
                <a:uFillTx/>
                <a:latin typeface="Calibri"/>
                <a:cs typeface="Calibri"/>
              </a:rPr>
              <a:t>Thành Công Xác Nhận Check-In</a:t>
            </a:r>
            <a:endParaRPr kumimoji="0" lang="en-US" sz="3600" b="0" i="0" u="none" strike="noStrike" kern="1200" cap="all" spc="100" normalizeH="0" baseline="0" noProof="0" dirty="0">
              <a:ln>
                <a:noFill/>
              </a:ln>
              <a:solidFill>
                <a:srgbClr val="002060"/>
              </a:solidFill>
              <a:effectLst/>
              <a:uLnTx/>
              <a:uFillTx/>
              <a:latin typeface="Calibri"/>
              <a:cs typeface="Calibri"/>
            </a:endParaRPr>
          </a:p>
        </p:txBody>
      </p:sp>
      <p:pic>
        <p:nvPicPr>
          <p:cNvPr id="7" name="Picture 6" descr="Image of the IHSS EVV Mobile App check-in confirmation screen including the back to home button and check-in another recipient button.">
            <a:extLst>
              <a:ext uri="{FF2B5EF4-FFF2-40B4-BE49-F238E27FC236}">
                <a16:creationId xmlns="" xmlns:a16="http://schemas.microsoft.com/office/drawing/2014/main" id="{17B08871-8F39-4C8E-8861-D07B5EBBB679}"/>
              </a:ext>
            </a:extLst>
          </p:cNvPr>
          <p:cNvPicPr/>
          <p:nvPr/>
        </p:nvPicPr>
        <p:blipFill rotWithShape="1">
          <a:blip r:embed="rId4">
            <a:extLst>
              <a:ext uri="{28A0092B-C50C-407E-A947-70E740481C1C}">
                <a14:useLocalDpi xmlns:a14="http://schemas.microsoft.com/office/drawing/2010/main" val="0"/>
              </a:ext>
            </a:extLst>
          </a:blip>
          <a:srcRect l="-1" r="1167"/>
          <a:stretch/>
        </p:blipFill>
        <p:spPr bwMode="auto">
          <a:xfrm>
            <a:off x="4438185" y="1393774"/>
            <a:ext cx="3315629" cy="50398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4310911"/>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90218" y="191279"/>
            <a:ext cx="11611563" cy="966279"/>
          </a:xfrm>
        </p:spPr>
        <p:txBody>
          <a:bodyPr>
            <a:normAutofit fontScale="90000"/>
          </a:bodyPr>
          <a:lstStyle/>
          <a:p>
            <a:pPr algn="ctr"/>
            <a:r>
              <a:rPr lang="en-US" b="1" dirty="0"/>
              <a:t> </a:t>
            </a:r>
            <a:r>
              <a:rPr lang="en-US" b="1" dirty="0" err="1" smtClean="0"/>
              <a:t>Bấm</a:t>
            </a:r>
            <a:r>
              <a:rPr lang="en-US" b="1" dirty="0" smtClean="0"/>
              <a:t> </a:t>
            </a:r>
            <a:r>
              <a:rPr lang="en-US" b="1" dirty="0"/>
              <a:t>Giờ </a:t>
            </a:r>
            <a:r>
              <a:rPr lang="en-US" b="1" dirty="0" err="1"/>
              <a:t>Kết</a:t>
            </a:r>
            <a:r>
              <a:rPr lang="en-US" b="1" dirty="0"/>
              <a:t> </a:t>
            </a:r>
            <a:r>
              <a:rPr lang="en-US" b="1" dirty="0" err="1" smtClean="0"/>
              <a:t>Thúc</a:t>
            </a:r>
            <a:r>
              <a:rPr lang="en-US" b="1" dirty="0" smtClean="0"/>
              <a:t/>
            </a:r>
            <a:br>
              <a:rPr lang="en-US" b="1" dirty="0" smtClean="0"/>
            </a:br>
            <a:r>
              <a:rPr lang="en-US" sz="4800" dirty="0" err="1" smtClean="0">
                <a:solidFill>
                  <a:srgbClr val="002060"/>
                </a:solidFill>
                <a:latin typeface="Calibri"/>
                <a:cs typeface="Calibri"/>
              </a:rPr>
              <a:t>Màn</a:t>
            </a:r>
            <a:r>
              <a:rPr lang="en-US" sz="4800" dirty="0" smtClean="0">
                <a:solidFill>
                  <a:srgbClr val="002060"/>
                </a:solidFill>
                <a:latin typeface="Calibri"/>
                <a:cs typeface="Calibri"/>
              </a:rPr>
              <a:t> </a:t>
            </a:r>
            <a:r>
              <a:rPr lang="en-US" sz="4800" dirty="0" err="1" smtClean="0">
                <a:solidFill>
                  <a:srgbClr val="002060"/>
                </a:solidFill>
                <a:latin typeface="Calibri"/>
                <a:cs typeface="Calibri"/>
              </a:rPr>
              <a:t>Hình</a:t>
            </a:r>
            <a:r>
              <a:rPr lang="en-US" sz="4800" dirty="0" smtClean="0">
                <a:solidFill>
                  <a:srgbClr val="002060"/>
                </a:solidFill>
                <a:latin typeface="Calibri"/>
                <a:cs typeface="Calibri"/>
              </a:rPr>
              <a:t> </a:t>
            </a:r>
            <a:r>
              <a:rPr lang="en-US" sz="4800" dirty="0" err="1" smtClean="0">
                <a:solidFill>
                  <a:srgbClr val="002060"/>
                </a:solidFill>
                <a:latin typeface="Calibri"/>
                <a:cs typeface="Calibri"/>
              </a:rPr>
              <a:t>Chính</a:t>
            </a:r>
            <a:r>
              <a:rPr lang="en-US" sz="4900" b="1" cap="none" dirty="0">
                <a:solidFill>
                  <a:srgbClr val="002060"/>
                </a:solidFill>
                <a:latin typeface="Calibri"/>
                <a:cs typeface="Calibri"/>
              </a:rPr>
              <a:t/>
            </a:r>
            <a:br>
              <a:rPr lang="en-US" sz="4900" b="1" cap="none" dirty="0">
                <a:solidFill>
                  <a:srgbClr val="002060"/>
                </a:solidFill>
                <a:latin typeface="Calibri"/>
                <a:cs typeface="Calibri"/>
              </a:rPr>
            </a:br>
            <a:endParaRPr lang="en-GB" sz="4000" b="1" dirty="0">
              <a:solidFill>
                <a:srgbClr val="002060"/>
              </a:solidFill>
              <a:latin typeface="Calibri"/>
              <a:cs typeface="Calibri"/>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843488" y="1629486"/>
            <a:ext cx="7134802" cy="2031325"/>
          </a:xfrm>
          <a:prstGeom prst="rect">
            <a:avLst/>
          </a:prstGeom>
        </p:spPr>
        <p:txBody>
          <a:bodyPr wrap="square" lIns="91440" tIns="45720" rIns="91440" bIns="45720" anchor="t">
            <a:spAutoFit/>
          </a:bodyPr>
          <a:lstStyle/>
          <a:p>
            <a:pPr>
              <a:lnSpc>
                <a:spcPct val="150000"/>
              </a:lnSpc>
            </a:pPr>
            <a:r>
              <a:rPr lang="en-US" sz="2800" dirty="0">
                <a:solidFill>
                  <a:srgbClr val="002060"/>
                </a:solidFill>
                <a:latin typeface="Calibri"/>
                <a:cs typeface="Calibri"/>
              </a:rPr>
              <a:t>Một khi nhà cung cấp dịch vụ đăng nhập, họ sẽ được đưa tới </a:t>
            </a:r>
            <a:r>
              <a:rPr lang="en-US" sz="2800" b="1" dirty="0">
                <a:solidFill>
                  <a:srgbClr val="002060"/>
                </a:solidFill>
                <a:latin typeface="Calibri"/>
                <a:cs typeface="Calibri"/>
              </a:rPr>
              <a:t>màn hình chính</a:t>
            </a:r>
            <a:r>
              <a:rPr lang="en-US" sz="2800" dirty="0">
                <a:solidFill>
                  <a:srgbClr val="002060"/>
                </a:solidFill>
                <a:latin typeface="Calibri"/>
                <a:cs typeface="Calibri"/>
              </a:rPr>
              <a:t> của ứng dụng di động IHSS EVV. </a:t>
            </a:r>
            <a:endParaRPr lang="en-US" sz="2800" dirty="0">
              <a:solidFill>
                <a:srgbClr val="002060"/>
              </a:solidFill>
              <a:latin typeface="Calibri" panose="020F0502020204030204" pitchFamily="34" charset="0"/>
            </a:endParaRPr>
          </a:p>
        </p:txBody>
      </p:sp>
      <p:sp>
        <p:nvSpPr>
          <p:cNvPr id="11" name="Rectangle 10">
            <a:extLst>
              <a:ext uri="{FF2B5EF4-FFF2-40B4-BE49-F238E27FC236}">
                <a16:creationId xmlns="" xmlns:a16="http://schemas.microsoft.com/office/drawing/2014/main" id="{127D1B22-054D-41C2-AD7F-B71A6563C714}"/>
              </a:ext>
            </a:extLst>
          </p:cNvPr>
          <p:cNvSpPr/>
          <p:nvPr/>
        </p:nvSpPr>
        <p:spPr>
          <a:xfrm>
            <a:off x="843488" y="3429000"/>
            <a:ext cx="7134802" cy="2610843"/>
          </a:xfrm>
          <a:prstGeom prst="rect">
            <a:avLst/>
          </a:prstGeom>
        </p:spPr>
        <p:txBody>
          <a:bodyPr wrap="square" lIns="91440" tIns="45720" rIns="91440" bIns="45720" anchor="t">
            <a:spAutoFit/>
          </a:bodyPr>
          <a:lstStyle/>
          <a:p>
            <a:pPr>
              <a:lnSpc>
                <a:spcPct val="150000"/>
              </a:lnSpc>
            </a:pPr>
            <a:r>
              <a:rPr lang="en-US" sz="2800" dirty="0" err="1">
                <a:solidFill>
                  <a:srgbClr val="002060"/>
                </a:solidFill>
                <a:latin typeface="Calibri"/>
                <a:cs typeface="Calibri"/>
              </a:rPr>
              <a:t>Nhà</a:t>
            </a:r>
            <a:r>
              <a:rPr lang="en-US" sz="2800" dirty="0">
                <a:solidFill>
                  <a:srgbClr val="002060"/>
                </a:solidFill>
                <a:latin typeface="Calibri"/>
                <a:cs typeface="Calibri"/>
              </a:rPr>
              <a:t> </a:t>
            </a:r>
            <a:r>
              <a:rPr lang="en-US" sz="2800" dirty="0" err="1">
                <a:solidFill>
                  <a:srgbClr val="002060"/>
                </a:solidFill>
                <a:latin typeface="Calibri"/>
                <a:cs typeface="Calibri"/>
              </a:rPr>
              <a:t>cung</a:t>
            </a:r>
            <a:r>
              <a:rPr lang="en-US" sz="2800" dirty="0">
                <a:solidFill>
                  <a:srgbClr val="002060"/>
                </a:solidFill>
                <a:latin typeface="Calibri"/>
                <a:cs typeface="Calibri"/>
              </a:rPr>
              <a:t> </a:t>
            </a:r>
            <a:r>
              <a:rPr lang="en-US" sz="2800" dirty="0" err="1">
                <a:solidFill>
                  <a:srgbClr val="002060"/>
                </a:solidFill>
                <a:latin typeface="Calibri"/>
                <a:cs typeface="Calibri"/>
              </a:rPr>
              <a:t>cấp</a:t>
            </a:r>
            <a:r>
              <a:rPr lang="en-US" sz="2800" dirty="0">
                <a:solidFill>
                  <a:srgbClr val="002060"/>
                </a:solidFill>
                <a:latin typeface="Calibri"/>
                <a:cs typeface="Calibri"/>
              </a:rPr>
              <a:t> </a:t>
            </a:r>
            <a:r>
              <a:rPr lang="en-US" sz="2800" dirty="0" err="1">
                <a:solidFill>
                  <a:srgbClr val="002060"/>
                </a:solidFill>
                <a:latin typeface="Calibri"/>
                <a:cs typeface="Calibri"/>
              </a:rPr>
              <a:t>dịch</a:t>
            </a:r>
            <a:r>
              <a:rPr lang="en-US" sz="2800" dirty="0">
                <a:solidFill>
                  <a:srgbClr val="002060"/>
                </a:solidFill>
                <a:latin typeface="Calibri"/>
                <a:cs typeface="Calibri"/>
              </a:rPr>
              <a:t> </a:t>
            </a:r>
            <a:r>
              <a:rPr lang="en-US" sz="2800" dirty="0" err="1">
                <a:solidFill>
                  <a:srgbClr val="002060"/>
                </a:solidFill>
                <a:latin typeface="Calibri"/>
                <a:cs typeface="Calibri"/>
              </a:rPr>
              <a:t>vụ</a:t>
            </a:r>
            <a:r>
              <a:rPr lang="en-US" sz="2800" dirty="0">
                <a:solidFill>
                  <a:srgbClr val="002060"/>
                </a:solidFill>
                <a:latin typeface="Calibri"/>
                <a:cs typeface="Calibri"/>
              </a:rPr>
              <a:t> </a:t>
            </a:r>
            <a:r>
              <a:rPr lang="en-US" sz="2800" dirty="0" err="1">
                <a:solidFill>
                  <a:srgbClr val="002060"/>
                </a:solidFill>
                <a:latin typeface="Calibri"/>
                <a:cs typeface="Calibri"/>
              </a:rPr>
              <a:t>sẽ</a:t>
            </a:r>
            <a:r>
              <a:rPr lang="en-US" sz="2800" dirty="0">
                <a:solidFill>
                  <a:srgbClr val="002060"/>
                </a:solidFill>
                <a:latin typeface="Calibri"/>
                <a:cs typeface="Calibri"/>
              </a:rPr>
              <a:t> </a:t>
            </a:r>
            <a:r>
              <a:rPr lang="en-US" sz="2800" dirty="0" err="1">
                <a:solidFill>
                  <a:srgbClr val="002060"/>
                </a:solidFill>
                <a:latin typeface="Calibri"/>
                <a:cs typeface="Calibri"/>
              </a:rPr>
              <a:t>chọn</a:t>
            </a:r>
            <a:r>
              <a:rPr lang="en-US" sz="2800" dirty="0">
                <a:solidFill>
                  <a:srgbClr val="002060"/>
                </a:solidFill>
                <a:latin typeface="Calibri"/>
                <a:cs typeface="Calibri"/>
              </a:rPr>
              <a:t> </a:t>
            </a:r>
            <a:r>
              <a:rPr lang="en-US" sz="2800" dirty="0" err="1">
                <a:solidFill>
                  <a:srgbClr val="002060"/>
                </a:solidFill>
                <a:latin typeface="Calibri"/>
                <a:cs typeface="Calibri"/>
              </a:rPr>
              <a:t>hành</a:t>
            </a:r>
            <a:r>
              <a:rPr lang="en-US" sz="2800" dirty="0">
                <a:solidFill>
                  <a:srgbClr val="002060"/>
                </a:solidFill>
                <a:latin typeface="Calibri"/>
                <a:cs typeface="Calibri"/>
              </a:rPr>
              <a:t> </a:t>
            </a:r>
            <a:r>
              <a:rPr lang="en-US" sz="2800" dirty="0" err="1">
                <a:solidFill>
                  <a:srgbClr val="002060"/>
                </a:solidFill>
                <a:latin typeface="Calibri"/>
                <a:cs typeface="Calibri"/>
              </a:rPr>
              <a:t>động</a:t>
            </a:r>
            <a:r>
              <a:rPr lang="en-US" sz="2800" dirty="0">
                <a:solidFill>
                  <a:srgbClr val="002060"/>
                </a:solidFill>
                <a:latin typeface="Calibri"/>
                <a:cs typeface="Calibri"/>
              </a:rPr>
              <a:t> </a:t>
            </a:r>
            <a:r>
              <a:rPr lang="en-US" sz="2800" dirty="0" err="1">
                <a:solidFill>
                  <a:srgbClr val="002060"/>
                </a:solidFill>
                <a:latin typeface="Calibri"/>
                <a:cs typeface="Calibri"/>
              </a:rPr>
              <a:t>họ</a:t>
            </a:r>
            <a:r>
              <a:rPr lang="en-US" sz="2800" dirty="0">
                <a:solidFill>
                  <a:srgbClr val="002060"/>
                </a:solidFill>
                <a:latin typeface="Calibri"/>
                <a:cs typeface="Calibri"/>
              </a:rPr>
              <a:t> </a:t>
            </a:r>
            <a:r>
              <a:rPr lang="en-US" sz="2800" dirty="0" err="1">
                <a:solidFill>
                  <a:srgbClr val="002060"/>
                </a:solidFill>
                <a:latin typeface="Calibri"/>
                <a:cs typeface="Calibri"/>
              </a:rPr>
              <a:t>muốn</a:t>
            </a:r>
            <a:r>
              <a:rPr lang="en-US" sz="2800" dirty="0">
                <a:solidFill>
                  <a:srgbClr val="002060"/>
                </a:solidFill>
                <a:latin typeface="Calibri"/>
                <a:cs typeface="Calibri"/>
              </a:rPr>
              <a:t> </a:t>
            </a:r>
            <a:r>
              <a:rPr lang="en-US" sz="2800" dirty="0" err="1">
                <a:solidFill>
                  <a:srgbClr val="002060"/>
                </a:solidFill>
                <a:latin typeface="Calibri"/>
                <a:cs typeface="Calibri"/>
              </a:rPr>
              <a:t>thực</a:t>
            </a:r>
            <a:r>
              <a:rPr lang="en-US" sz="2800" dirty="0">
                <a:solidFill>
                  <a:srgbClr val="002060"/>
                </a:solidFill>
                <a:latin typeface="Calibri"/>
                <a:cs typeface="Calibri"/>
              </a:rPr>
              <a:t> </a:t>
            </a:r>
            <a:r>
              <a:rPr lang="en-US" sz="2800" dirty="0" err="1">
                <a:solidFill>
                  <a:srgbClr val="002060"/>
                </a:solidFill>
                <a:latin typeface="Calibri"/>
                <a:cs typeface="Calibri"/>
              </a:rPr>
              <a:t>hiện</a:t>
            </a:r>
            <a:r>
              <a:rPr lang="en-US" sz="2800" dirty="0">
                <a:solidFill>
                  <a:srgbClr val="002060"/>
                </a:solidFill>
                <a:latin typeface="Calibri"/>
                <a:cs typeface="Calibri"/>
              </a:rPr>
              <a:t>: Check-In </a:t>
            </a:r>
            <a:r>
              <a:rPr lang="en-US" sz="2800" dirty="0" err="1">
                <a:solidFill>
                  <a:srgbClr val="002060"/>
                </a:solidFill>
                <a:latin typeface="Calibri"/>
                <a:cs typeface="Calibri"/>
              </a:rPr>
              <a:t>hoặc</a:t>
            </a:r>
            <a:r>
              <a:rPr lang="en-US" sz="2800" dirty="0">
                <a:solidFill>
                  <a:srgbClr val="002060"/>
                </a:solidFill>
                <a:latin typeface="Calibri"/>
                <a:cs typeface="Calibri"/>
              </a:rPr>
              <a:t> Check-Out. </a:t>
            </a:r>
            <a:r>
              <a:rPr lang="en-US" sz="2800" dirty="0" err="1">
                <a:solidFill>
                  <a:srgbClr val="002060"/>
                </a:solidFill>
                <a:latin typeface="Calibri"/>
                <a:cs typeface="Calibri"/>
              </a:rPr>
              <a:t>Để</a:t>
            </a:r>
            <a:r>
              <a:rPr lang="en-US" sz="2800" dirty="0">
                <a:solidFill>
                  <a:srgbClr val="002060"/>
                </a:solidFill>
                <a:latin typeface="Calibri"/>
                <a:cs typeface="Calibri"/>
              </a:rPr>
              <a:t> </a:t>
            </a:r>
            <a:r>
              <a:rPr lang="en-US" sz="2800" dirty="0" err="1">
                <a:solidFill>
                  <a:srgbClr val="002060"/>
                </a:solidFill>
                <a:latin typeface="Calibri"/>
                <a:cs typeface="Calibri"/>
              </a:rPr>
              <a:t>bấm</a:t>
            </a:r>
            <a:r>
              <a:rPr lang="en-US" sz="2800" dirty="0">
                <a:solidFill>
                  <a:srgbClr val="002060"/>
                </a:solidFill>
                <a:latin typeface="Calibri"/>
                <a:cs typeface="Calibri"/>
              </a:rPr>
              <a:t> </a:t>
            </a:r>
            <a:r>
              <a:rPr lang="en-US" sz="2800" dirty="0" err="1">
                <a:solidFill>
                  <a:srgbClr val="002060"/>
                </a:solidFill>
                <a:latin typeface="Calibri"/>
                <a:cs typeface="Calibri"/>
              </a:rPr>
              <a:t>giờ</a:t>
            </a:r>
            <a:r>
              <a:rPr lang="en-US" sz="2800" dirty="0">
                <a:solidFill>
                  <a:srgbClr val="002060"/>
                </a:solidFill>
                <a:latin typeface="Calibri"/>
                <a:cs typeface="Calibri"/>
              </a:rPr>
              <a:t> </a:t>
            </a:r>
            <a:r>
              <a:rPr lang="en-US" sz="2800" dirty="0" err="1">
                <a:solidFill>
                  <a:srgbClr val="002060"/>
                </a:solidFill>
                <a:latin typeface="Calibri"/>
                <a:cs typeface="Calibri"/>
              </a:rPr>
              <a:t>kết</a:t>
            </a:r>
            <a:r>
              <a:rPr lang="en-US" sz="2800" dirty="0">
                <a:solidFill>
                  <a:srgbClr val="002060"/>
                </a:solidFill>
                <a:latin typeface="Calibri"/>
                <a:cs typeface="Calibri"/>
              </a:rPr>
              <a:t> </a:t>
            </a:r>
            <a:r>
              <a:rPr lang="en-US" sz="2800" dirty="0" err="1">
                <a:solidFill>
                  <a:srgbClr val="002060"/>
                </a:solidFill>
                <a:latin typeface="Calibri"/>
                <a:cs typeface="Calibri"/>
              </a:rPr>
              <a:t>thúc</a:t>
            </a:r>
            <a:r>
              <a:rPr lang="en-US" sz="2800" dirty="0">
                <a:solidFill>
                  <a:srgbClr val="002060"/>
                </a:solidFill>
                <a:latin typeface="Calibri"/>
                <a:cs typeface="Calibri"/>
              </a:rPr>
              <a:t>, </a:t>
            </a:r>
            <a:r>
              <a:rPr lang="en-US" sz="2800" dirty="0" err="1">
                <a:solidFill>
                  <a:srgbClr val="002060"/>
                </a:solidFill>
                <a:latin typeface="Calibri"/>
                <a:cs typeface="Calibri"/>
              </a:rPr>
              <a:t>nhấn</a:t>
            </a:r>
            <a:r>
              <a:rPr lang="en-US" sz="2800" dirty="0">
                <a:solidFill>
                  <a:srgbClr val="002060"/>
                </a:solidFill>
                <a:latin typeface="Calibri"/>
                <a:cs typeface="Calibri"/>
              </a:rPr>
              <a:t> </a:t>
            </a:r>
            <a:r>
              <a:rPr lang="en-US" sz="2800" dirty="0" err="1">
                <a:solidFill>
                  <a:srgbClr val="002060"/>
                </a:solidFill>
                <a:latin typeface="Calibri"/>
                <a:cs typeface="Calibri"/>
              </a:rPr>
              <a:t>vào</a:t>
            </a:r>
            <a:r>
              <a:rPr lang="en-US" sz="2800" dirty="0">
                <a:solidFill>
                  <a:srgbClr val="002060"/>
                </a:solidFill>
                <a:latin typeface="Calibri"/>
                <a:cs typeface="Calibri"/>
              </a:rPr>
              <a:t> </a:t>
            </a:r>
            <a:r>
              <a:rPr lang="en-US" sz="2800" b="1" dirty="0" err="1">
                <a:solidFill>
                  <a:srgbClr val="002060"/>
                </a:solidFill>
                <a:latin typeface="Calibri"/>
                <a:cs typeface="Calibri"/>
              </a:rPr>
              <a:t>đường</a:t>
            </a:r>
            <a:r>
              <a:rPr lang="en-US" sz="2800" b="1" dirty="0">
                <a:solidFill>
                  <a:srgbClr val="002060"/>
                </a:solidFill>
                <a:latin typeface="Calibri"/>
                <a:cs typeface="Calibri"/>
              </a:rPr>
              <a:t> </a:t>
            </a:r>
            <a:r>
              <a:rPr lang="en-US" sz="2800" b="1" dirty="0" err="1">
                <a:solidFill>
                  <a:srgbClr val="002060"/>
                </a:solidFill>
                <a:latin typeface="Calibri"/>
                <a:cs typeface="Calibri"/>
              </a:rPr>
              <a:t>dẫn</a:t>
            </a:r>
            <a:r>
              <a:rPr lang="en-US" sz="2800" b="1" dirty="0">
                <a:solidFill>
                  <a:srgbClr val="002060"/>
                </a:solidFill>
                <a:latin typeface="Calibri"/>
                <a:cs typeface="Calibri"/>
              </a:rPr>
              <a:t> </a:t>
            </a:r>
            <a:r>
              <a:rPr lang="en-US" sz="2800" b="1" dirty="0" err="1">
                <a:solidFill>
                  <a:srgbClr val="002060"/>
                </a:solidFill>
                <a:latin typeface="Calibri"/>
                <a:cs typeface="Calibri"/>
              </a:rPr>
              <a:t>liên</a:t>
            </a:r>
            <a:r>
              <a:rPr lang="en-US" sz="2800" b="1" dirty="0">
                <a:solidFill>
                  <a:srgbClr val="002060"/>
                </a:solidFill>
                <a:latin typeface="Calibri"/>
                <a:cs typeface="Calibri"/>
              </a:rPr>
              <a:t> </a:t>
            </a:r>
            <a:r>
              <a:rPr lang="en-US" sz="2800" b="1" dirty="0" err="1">
                <a:solidFill>
                  <a:srgbClr val="002060"/>
                </a:solidFill>
                <a:latin typeface="Calibri"/>
                <a:cs typeface="Calibri"/>
              </a:rPr>
              <a:t>kết</a:t>
            </a:r>
            <a:r>
              <a:rPr lang="en-US" sz="2800" b="1" dirty="0">
                <a:solidFill>
                  <a:srgbClr val="002060"/>
                </a:solidFill>
                <a:latin typeface="Calibri"/>
                <a:cs typeface="Calibri"/>
              </a:rPr>
              <a:t> Check-Out</a:t>
            </a:r>
            <a:r>
              <a:rPr lang="en-US" sz="2800" dirty="0">
                <a:solidFill>
                  <a:srgbClr val="002060"/>
                </a:solidFill>
                <a:latin typeface="Calibri"/>
                <a:cs typeface="Calibri"/>
              </a:rPr>
              <a:t>.</a:t>
            </a:r>
          </a:p>
        </p:txBody>
      </p:sp>
      <p:pic>
        <p:nvPicPr>
          <p:cNvPr id="12" name="Picture 11" descr="Image of the IHSS EVV home screen including the check-in buton, check-out button and logout link.">
            <a:extLst>
              <a:ext uri="{FF2B5EF4-FFF2-40B4-BE49-F238E27FC236}">
                <a16:creationId xmlns="" xmlns:a16="http://schemas.microsoft.com/office/drawing/2014/main" id="{4329B785-A78C-4582-85A8-6D9A94B42858}"/>
              </a:ext>
            </a:extLst>
          </p:cNvPr>
          <p:cNvPicPr/>
          <p:nvPr/>
        </p:nvPicPr>
        <p:blipFill rotWithShape="1">
          <a:blip r:embed="rId4">
            <a:extLst>
              <a:ext uri="{28A0092B-C50C-407E-A947-70E740481C1C}">
                <a14:useLocalDpi xmlns:a14="http://schemas.microsoft.com/office/drawing/2010/main" val="0"/>
              </a:ext>
            </a:extLst>
          </a:blip>
          <a:srcRect l="1843" r="1363"/>
          <a:stretch/>
        </p:blipFill>
        <p:spPr bwMode="auto">
          <a:xfrm>
            <a:off x="8634128" y="660400"/>
            <a:ext cx="2938112" cy="52698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037044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43487" y="260003"/>
            <a:ext cx="10788531" cy="1094226"/>
          </a:xfrm>
        </p:spPr>
        <p:txBody>
          <a:bodyPr>
            <a:normAutofit/>
          </a:bodyPr>
          <a:lstStyle/>
          <a:p>
            <a:pPr algn="ctr"/>
            <a:r>
              <a:rPr lang="en-US" sz="4000" cap="none" dirty="0" smtClean="0">
                <a:solidFill>
                  <a:srgbClr val="002060"/>
                </a:solidFill>
                <a:latin typeface="Calibri"/>
                <a:cs typeface="Calibri"/>
              </a:rPr>
              <a:t>Check-Out </a:t>
            </a:r>
            <a:r>
              <a:rPr lang="en-US" sz="4000" cap="none" dirty="0">
                <a:solidFill>
                  <a:srgbClr val="002060"/>
                </a:solidFill>
                <a:latin typeface="Calibri"/>
                <a:cs typeface="Calibri"/>
              </a:rPr>
              <a:t> </a:t>
            </a:r>
            <a:endParaRPr lang="en-GB" sz="4000" dirty="0">
              <a:solidFill>
                <a:srgbClr val="002060"/>
              </a:solidFill>
              <a:latin typeface="Calibri" panose="020F0502020204030204" pitchFamily="34" charset="0"/>
              <a:cs typeface="Calibri"/>
            </a:endParaRPr>
          </a:p>
        </p:txBody>
      </p:sp>
      <p:sp>
        <p:nvSpPr>
          <p:cNvPr id="10" name="Rectangle 9">
            <a:extLst>
              <a:ext uri="{FF2B5EF4-FFF2-40B4-BE49-F238E27FC236}">
                <a16:creationId xmlns="" xmlns:a16="http://schemas.microsoft.com/office/drawing/2014/main" id="{8BEA3724-E402-4C50-A037-A0687F9782AE}"/>
              </a:ext>
            </a:extLst>
          </p:cNvPr>
          <p:cNvSpPr/>
          <p:nvPr/>
        </p:nvSpPr>
        <p:spPr>
          <a:xfrm>
            <a:off x="4167080" y="1600267"/>
            <a:ext cx="7728183" cy="5262979"/>
          </a:xfrm>
          <a:prstGeom prst="rect">
            <a:avLst/>
          </a:prstGeom>
        </p:spPr>
        <p:txBody>
          <a:bodyPr wrap="square" lIns="91440" tIns="45720" rIns="91440" bIns="45720" anchor="t">
            <a:spAutoFit/>
          </a:bodyPr>
          <a:lstStyle/>
          <a:p>
            <a:pPr>
              <a:lnSpc>
                <a:spcPct val="150000"/>
              </a:lnSpc>
            </a:pPr>
            <a:r>
              <a:rPr lang="en-US" sz="2800" dirty="0">
                <a:solidFill>
                  <a:srgbClr val="002060"/>
                </a:solidFill>
                <a:latin typeface="Calibri"/>
                <a:cs typeface="Calibri"/>
              </a:rPr>
              <a:t>  Quý vị sẽ nhìn thấy tến của người thụ hưởng chương trình:</a:t>
            </a:r>
          </a:p>
          <a:p>
            <a:pPr>
              <a:lnSpc>
                <a:spcPct val="150000"/>
              </a:lnSpc>
            </a:pPr>
            <a:endParaRPr lang="en-US" sz="2800" dirty="0">
              <a:solidFill>
                <a:srgbClr val="002060"/>
              </a:solidFill>
              <a:latin typeface="Calibri"/>
              <a:cs typeface="Calibri"/>
            </a:endParaRPr>
          </a:p>
          <a:p>
            <a:pPr>
              <a:lnSpc>
                <a:spcPct val="150000"/>
              </a:lnSpc>
            </a:pPr>
            <a:r>
              <a:rPr lang="en-US" sz="2800" dirty="0" smtClean="0">
                <a:solidFill>
                  <a:srgbClr val="002060"/>
                </a:solidFill>
                <a:latin typeface="Calibri"/>
                <a:cs typeface="Calibri"/>
              </a:rPr>
              <a:t>1. Chọn người thụ hưởng chương trình mà quý vị muốn check-out,</a:t>
            </a:r>
          </a:p>
          <a:p>
            <a:pPr>
              <a:lnSpc>
                <a:spcPct val="150000"/>
              </a:lnSpc>
            </a:pPr>
            <a:r>
              <a:rPr lang="en-US" sz="2800" dirty="0" smtClean="0">
                <a:solidFill>
                  <a:srgbClr val="002060"/>
                </a:solidFill>
                <a:latin typeface="Calibri"/>
                <a:cs typeface="Calibri"/>
              </a:rPr>
              <a:t>2. Nhập vào </a:t>
            </a:r>
            <a:r>
              <a:rPr lang="en-US" sz="2800" b="1" dirty="0" smtClean="0">
                <a:solidFill>
                  <a:srgbClr val="002060"/>
                </a:solidFill>
                <a:latin typeface="Calibri"/>
                <a:cs typeface="Calibri"/>
              </a:rPr>
              <a:t>số giờ đã làm</a:t>
            </a:r>
            <a:r>
              <a:rPr lang="en-US" sz="2800" dirty="0" smtClean="0">
                <a:solidFill>
                  <a:srgbClr val="002060"/>
                </a:solidFill>
                <a:latin typeface="Calibri"/>
                <a:cs typeface="Calibri"/>
              </a:rPr>
              <a:t> (không bắt buộc),</a:t>
            </a:r>
          </a:p>
          <a:p>
            <a:pPr>
              <a:lnSpc>
                <a:spcPct val="150000"/>
              </a:lnSpc>
            </a:pPr>
            <a:r>
              <a:rPr lang="en-US" sz="2800" dirty="0" smtClean="0">
                <a:solidFill>
                  <a:srgbClr val="002060"/>
                </a:solidFill>
                <a:latin typeface="Calibri"/>
                <a:cs typeface="Calibri"/>
              </a:rPr>
              <a:t>3. Chọn </a:t>
            </a:r>
            <a:r>
              <a:rPr lang="en-US" sz="2800" b="1" dirty="0" smtClean="0">
                <a:solidFill>
                  <a:srgbClr val="002060"/>
                </a:solidFill>
                <a:latin typeface="Calibri"/>
                <a:cs typeface="Calibri"/>
              </a:rPr>
              <a:t>Location: Home</a:t>
            </a:r>
            <a:r>
              <a:rPr lang="en-US" sz="2800" dirty="0" smtClean="0">
                <a:solidFill>
                  <a:srgbClr val="002060"/>
                </a:solidFill>
                <a:latin typeface="Calibri"/>
                <a:cs typeface="Calibri"/>
              </a:rPr>
              <a:t> hay </a:t>
            </a:r>
            <a:r>
              <a:rPr lang="en-US" sz="2800" b="1" dirty="0" smtClean="0">
                <a:solidFill>
                  <a:srgbClr val="002060"/>
                </a:solidFill>
                <a:latin typeface="Calibri"/>
                <a:cs typeface="Calibri"/>
              </a:rPr>
              <a:t>Community</a:t>
            </a:r>
            <a:r>
              <a:rPr lang="en-US" sz="2800" dirty="0" smtClean="0">
                <a:solidFill>
                  <a:srgbClr val="002060"/>
                </a:solidFill>
                <a:latin typeface="Calibri"/>
                <a:cs typeface="Calibri"/>
              </a:rPr>
              <a:t>,</a:t>
            </a:r>
          </a:p>
          <a:p>
            <a:pPr>
              <a:lnSpc>
                <a:spcPct val="150000"/>
              </a:lnSpc>
            </a:pPr>
            <a:r>
              <a:rPr lang="en-US" sz="2800" dirty="0" smtClean="0">
                <a:solidFill>
                  <a:srgbClr val="002060"/>
                </a:solidFill>
                <a:latin typeface="Calibri"/>
                <a:cs typeface="Calibri"/>
              </a:rPr>
              <a:t>4. Nhấn vào nút </a:t>
            </a:r>
            <a:r>
              <a:rPr lang="en-US" sz="2800" b="1" dirty="0" smtClean="0">
                <a:solidFill>
                  <a:srgbClr val="002060"/>
                </a:solidFill>
                <a:latin typeface="Calibri"/>
                <a:cs typeface="Calibri"/>
              </a:rPr>
              <a:t>Check-Out</a:t>
            </a:r>
            <a:r>
              <a:rPr lang="en-US" sz="2800" dirty="0" smtClean="0">
                <a:solidFill>
                  <a:srgbClr val="002060"/>
                </a:solidFill>
                <a:latin typeface="Calibri"/>
                <a:cs typeface="Calibri"/>
              </a:rPr>
              <a:t>.</a:t>
            </a:r>
          </a:p>
        </p:txBody>
      </p:sp>
      <p:pic>
        <p:nvPicPr>
          <p:cNvPr id="12" name="Picture 11" descr="Image of the IHSS EVV Mobile App recipient selection screen for check-out including the input hours worked option, location selection, and check-out button.">
            <a:extLst>
              <a:ext uri="{FF2B5EF4-FFF2-40B4-BE49-F238E27FC236}">
                <a16:creationId xmlns="" xmlns:a16="http://schemas.microsoft.com/office/drawing/2014/main" id="{23D3D1CB-3D6F-409C-9B3F-289B6C8D768A}"/>
              </a:ext>
            </a:extLst>
          </p:cNvPr>
          <p:cNvPicPr/>
          <p:nvPr/>
        </p:nvPicPr>
        <p:blipFill rotWithShape="1">
          <a:blip r:embed="rId4">
            <a:extLst>
              <a:ext uri="{28A0092B-C50C-407E-A947-70E740481C1C}">
                <a14:useLocalDpi xmlns:a14="http://schemas.microsoft.com/office/drawing/2010/main" val="0"/>
              </a:ext>
            </a:extLst>
          </a:blip>
          <a:srcRect r="1006"/>
          <a:stretch/>
        </p:blipFill>
        <p:spPr bwMode="auto">
          <a:xfrm>
            <a:off x="388475" y="1382233"/>
            <a:ext cx="3311655" cy="48271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 xmlns:a16="http://schemas.microsoft.com/office/drawing/2014/main" id="{9E846F17-DA1A-E542-76DD-B0792F6F5499}"/>
              </a:ext>
            </a:extLst>
          </p:cNvPr>
          <p:cNvSpPr txBox="1"/>
          <p:nvPr/>
        </p:nvSpPr>
        <p:spPr>
          <a:xfrm>
            <a:off x="1410509" y="3426491"/>
            <a:ext cx="1682064" cy="369332"/>
          </a:xfrm>
          <a:prstGeom prst="rect">
            <a:avLst/>
          </a:prstGeom>
          <a:noFill/>
        </p:spPr>
        <p:txBody>
          <a:bodyPr wrap="none" rtlCol="0">
            <a:spAutoFit/>
          </a:bodyPr>
          <a:lstStyle/>
          <a:p>
            <a:r>
              <a:rPr lang="en-US" dirty="0"/>
              <a:t>Chad Olivetrees</a:t>
            </a:r>
          </a:p>
        </p:txBody>
      </p:sp>
      <p:sp>
        <p:nvSpPr>
          <p:cNvPr id="6" name="TextBox 5">
            <a:extLst>
              <a:ext uri="{FF2B5EF4-FFF2-40B4-BE49-F238E27FC236}">
                <a16:creationId xmlns="" xmlns:a16="http://schemas.microsoft.com/office/drawing/2014/main" id="{0B6D18CD-74A0-02A2-63A0-3D5E520D0A23}"/>
              </a:ext>
            </a:extLst>
          </p:cNvPr>
          <p:cNvSpPr txBox="1"/>
          <p:nvPr/>
        </p:nvSpPr>
        <p:spPr>
          <a:xfrm>
            <a:off x="3433" y="3349547"/>
            <a:ext cx="385042" cy="523220"/>
          </a:xfrm>
          <a:prstGeom prst="rect">
            <a:avLst/>
          </a:prstGeom>
          <a:noFill/>
        </p:spPr>
        <p:txBody>
          <a:bodyPr wrap="none" rtlCol="0">
            <a:spAutoFit/>
          </a:bodyPr>
          <a:lstStyle/>
          <a:p>
            <a:r>
              <a:rPr lang="en-US" sz="2800" dirty="0" smtClean="0"/>
              <a:t>1</a:t>
            </a:r>
            <a:endParaRPr lang="en-US" sz="2800" dirty="0"/>
          </a:p>
        </p:txBody>
      </p:sp>
      <p:sp>
        <p:nvSpPr>
          <p:cNvPr id="8" name="TextBox 7">
            <a:extLst>
              <a:ext uri="{FF2B5EF4-FFF2-40B4-BE49-F238E27FC236}">
                <a16:creationId xmlns="" xmlns:a16="http://schemas.microsoft.com/office/drawing/2014/main" id="{0B6D18CD-74A0-02A2-63A0-3D5E520D0A23}"/>
              </a:ext>
            </a:extLst>
          </p:cNvPr>
          <p:cNvSpPr txBox="1"/>
          <p:nvPr/>
        </p:nvSpPr>
        <p:spPr>
          <a:xfrm>
            <a:off x="3433" y="4096095"/>
            <a:ext cx="385042" cy="523220"/>
          </a:xfrm>
          <a:prstGeom prst="rect">
            <a:avLst/>
          </a:prstGeom>
          <a:noFill/>
        </p:spPr>
        <p:txBody>
          <a:bodyPr wrap="none" rtlCol="0">
            <a:spAutoFit/>
          </a:bodyPr>
          <a:lstStyle/>
          <a:p>
            <a:r>
              <a:rPr lang="en-US" sz="2800" dirty="0"/>
              <a:t>2</a:t>
            </a:r>
          </a:p>
        </p:txBody>
      </p:sp>
      <p:sp>
        <p:nvSpPr>
          <p:cNvPr id="9" name="TextBox 8">
            <a:extLst>
              <a:ext uri="{FF2B5EF4-FFF2-40B4-BE49-F238E27FC236}">
                <a16:creationId xmlns="" xmlns:a16="http://schemas.microsoft.com/office/drawing/2014/main" id="{0B6D18CD-74A0-02A2-63A0-3D5E520D0A23}"/>
              </a:ext>
            </a:extLst>
          </p:cNvPr>
          <p:cNvSpPr txBox="1"/>
          <p:nvPr/>
        </p:nvSpPr>
        <p:spPr>
          <a:xfrm>
            <a:off x="3433" y="4647319"/>
            <a:ext cx="385042" cy="523220"/>
          </a:xfrm>
          <a:prstGeom prst="rect">
            <a:avLst/>
          </a:prstGeom>
          <a:noFill/>
        </p:spPr>
        <p:txBody>
          <a:bodyPr wrap="none" rtlCol="0">
            <a:spAutoFit/>
          </a:bodyPr>
          <a:lstStyle/>
          <a:p>
            <a:r>
              <a:rPr lang="en-US" sz="2800" dirty="0"/>
              <a:t>3</a:t>
            </a:r>
          </a:p>
        </p:txBody>
      </p:sp>
      <p:sp>
        <p:nvSpPr>
          <p:cNvPr id="11" name="TextBox 10">
            <a:extLst>
              <a:ext uri="{FF2B5EF4-FFF2-40B4-BE49-F238E27FC236}">
                <a16:creationId xmlns="" xmlns:a16="http://schemas.microsoft.com/office/drawing/2014/main" id="{0B6D18CD-74A0-02A2-63A0-3D5E520D0A23}"/>
              </a:ext>
            </a:extLst>
          </p:cNvPr>
          <p:cNvSpPr txBox="1"/>
          <p:nvPr/>
        </p:nvSpPr>
        <p:spPr>
          <a:xfrm>
            <a:off x="0" y="5316861"/>
            <a:ext cx="385042" cy="523220"/>
          </a:xfrm>
          <a:prstGeom prst="rect">
            <a:avLst/>
          </a:prstGeom>
          <a:noFill/>
        </p:spPr>
        <p:txBody>
          <a:bodyPr wrap="none" rtlCol="0">
            <a:spAutoFit/>
          </a:bodyPr>
          <a:lstStyle/>
          <a:p>
            <a:r>
              <a:rPr lang="en-US" sz="2800" dirty="0"/>
              <a:t>4</a:t>
            </a:r>
          </a:p>
        </p:txBody>
      </p:sp>
    </p:spTree>
    <p:extLst>
      <p:ext uri="{BB962C8B-B14F-4D97-AF65-F5344CB8AC3E}">
        <p14:creationId xmlns:p14="http://schemas.microsoft.com/office/powerpoint/2010/main" val="85529284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340242" y="167996"/>
            <a:ext cx="11738343" cy="10914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defRPr/>
            </a:pPr>
            <a:r>
              <a:rPr kumimoji="0" lang="en-US" sz="4000" b="0" i="0" u="none" strike="noStrike" kern="1200" cap="none" spc="100" normalizeH="0" baseline="0" noProof="0" dirty="0" smtClean="0">
                <a:ln>
                  <a:noFill/>
                </a:ln>
                <a:solidFill>
                  <a:srgbClr val="002060"/>
                </a:solidFill>
                <a:effectLst/>
                <a:uLnTx/>
                <a:uFillTx/>
                <a:latin typeface="Calibri"/>
                <a:cs typeface="Calibri"/>
              </a:rPr>
              <a:t>Xác Nhận Check-Out</a:t>
            </a:r>
            <a:endParaRPr kumimoji="0" lang="en-US" sz="4000" b="0" i="0" u="none" strike="noStrike" kern="1200" cap="all" spc="100" normalizeH="0" baseline="0" noProof="0" dirty="0">
              <a:ln>
                <a:noFill/>
              </a:ln>
              <a:solidFill>
                <a:srgbClr val="002060"/>
              </a:solidFill>
              <a:effectLst/>
              <a:uLnTx/>
              <a:uFillTx/>
              <a:latin typeface="Calibri"/>
              <a:cs typeface="Calibri"/>
            </a:endParaRPr>
          </a:p>
        </p:txBody>
      </p:sp>
      <p:pic>
        <p:nvPicPr>
          <p:cNvPr id="7" name="Picture 6" descr="Image of a pop up message asking you to confirm if you want to check-out your recipient including the yes or no link.">
            <a:extLst>
              <a:ext uri="{FF2B5EF4-FFF2-40B4-BE49-F238E27FC236}">
                <a16:creationId xmlns="" xmlns:a16="http://schemas.microsoft.com/office/drawing/2014/main" id="{328A32DE-E4AC-4DF8-A9C5-7DD3A7C542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57059" y="1352613"/>
            <a:ext cx="3104708" cy="4987789"/>
          </a:xfrm>
          <a:prstGeom prst="rect">
            <a:avLst/>
          </a:prstGeom>
          <a:noFill/>
          <a:ln>
            <a:noFill/>
          </a:ln>
        </p:spPr>
      </p:pic>
      <p:sp>
        <p:nvSpPr>
          <p:cNvPr id="12" name="Rectangle 11" descr="Image of the check-out button on the mobile app check-out screen.">
            <a:extLst>
              <a:ext uri="{FF2B5EF4-FFF2-40B4-BE49-F238E27FC236}">
                <a16:creationId xmlns="" xmlns:a16="http://schemas.microsoft.com/office/drawing/2014/main" id="{C915DFCE-3923-4D89-8A96-F4A2240F55E9}"/>
              </a:ext>
            </a:extLst>
          </p:cNvPr>
          <p:cNvSpPr/>
          <p:nvPr/>
        </p:nvSpPr>
        <p:spPr>
          <a:xfrm>
            <a:off x="4805916" y="5740982"/>
            <a:ext cx="2806996" cy="376287"/>
          </a:xfrm>
          <a:prstGeom prst="rect">
            <a:avLst/>
          </a:prstGeom>
          <a:solidFill>
            <a:srgbClr val="FC7404">
              <a:alpha val="32000"/>
            </a:srgbClr>
          </a:solidFill>
          <a:ln>
            <a:solidFill>
              <a:srgbClr val="FC7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9007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769685" y="134417"/>
            <a:ext cx="10717618" cy="11917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00" normalizeH="0" baseline="0" noProof="0" dirty="0" smtClean="0">
                <a:ln>
                  <a:noFill/>
                </a:ln>
                <a:solidFill>
                  <a:srgbClr val="002060"/>
                </a:solidFill>
                <a:effectLst/>
                <a:uLnTx/>
                <a:uFillTx/>
                <a:latin typeface="Calibri"/>
                <a:cs typeface="Calibri"/>
              </a:rPr>
              <a:t>Thành Công Xác Nhận Check-Out</a:t>
            </a:r>
            <a:endParaRPr kumimoji="0" lang="en-US" sz="3600" b="0" i="0" u="none" strike="noStrike" kern="1200" cap="all" spc="100" normalizeH="0" baseline="0" noProof="0" dirty="0">
              <a:ln>
                <a:noFill/>
              </a:ln>
              <a:solidFill>
                <a:srgbClr val="002060"/>
              </a:solidFill>
              <a:effectLst/>
              <a:uLnTx/>
              <a:uFillTx/>
              <a:latin typeface="Calibri"/>
              <a:cs typeface="Calibri"/>
            </a:endParaRPr>
          </a:p>
        </p:txBody>
      </p:sp>
      <p:pic>
        <p:nvPicPr>
          <p:cNvPr id="8" name="Picture 7" descr="Image of the check-out confirmation screen for the IHSS EVV mobile app including the back to home button and check out another recipient button.">
            <a:extLst>
              <a:ext uri="{FF2B5EF4-FFF2-40B4-BE49-F238E27FC236}">
                <a16:creationId xmlns="" xmlns:a16="http://schemas.microsoft.com/office/drawing/2014/main" id="{534AD082-D304-437D-AEC9-2BB71A3F39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53023" y="1326173"/>
            <a:ext cx="3750942" cy="5107434"/>
          </a:xfrm>
          <a:prstGeom prst="rect">
            <a:avLst/>
          </a:prstGeom>
          <a:noFill/>
          <a:ln>
            <a:noFill/>
          </a:ln>
        </p:spPr>
      </p:pic>
    </p:spTree>
    <p:extLst>
      <p:ext uri="{BB962C8B-B14F-4D97-AF65-F5344CB8AC3E}">
        <p14:creationId xmlns:p14="http://schemas.microsoft.com/office/powerpoint/2010/main" val="259085193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90218" y="191279"/>
            <a:ext cx="11611563" cy="966279"/>
          </a:xfrm>
        </p:spPr>
        <p:txBody>
          <a:bodyPr>
            <a:noAutofit/>
          </a:bodyPr>
          <a:lstStyle/>
          <a:p>
            <a:pPr algn="ctr"/>
            <a:r>
              <a:rPr lang="en-US" sz="3200" cap="none" dirty="0">
                <a:solidFill>
                  <a:srgbClr val="002060"/>
                </a:solidFill>
                <a:latin typeface="Calibri"/>
                <a:cs typeface="Calibri"/>
              </a:rPr>
              <a:t>Thông Báo Lỗi
Check-In và Check-Out không bật lên</a:t>
            </a:r>
            <a:br>
              <a:rPr lang="en-US" sz="3200" cap="none" dirty="0">
                <a:solidFill>
                  <a:srgbClr val="002060"/>
                </a:solidFill>
                <a:latin typeface="Calibri"/>
                <a:cs typeface="Calibri"/>
              </a:rPr>
            </a:br>
            <a:endParaRPr lang="en-GB" sz="3200" dirty="0">
              <a:solidFill>
                <a:srgbClr val="002060"/>
              </a:solidFill>
              <a:latin typeface="Calibri"/>
              <a:cs typeface="Calibri"/>
            </a:endParaRPr>
          </a:p>
        </p:txBody>
      </p:sp>
      <p:sp>
        <p:nvSpPr>
          <p:cNvPr id="10" name="Rectangle 9">
            <a:extLst>
              <a:ext uri="{FF2B5EF4-FFF2-40B4-BE49-F238E27FC236}">
                <a16:creationId xmlns="" xmlns:a16="http://schemas.microsoft.com/office/drawing/2014/main" id="{8414C89E-43FD-4E74-AD67-51A238C0E6AA}"/>
              </a:ext>
            </a:extLst>
          </p:cNvPr>
          <p:cNvSpPr/>
          <p:nvPr/>
        </p:nvSpPr>
        <p:spPr>
          <a:xfrm>
            <a:off x="290219" y="1450714"/>
            <a:ext cx="7939382" cy="4616648"/>
          </a:xfrm>
          <a:prstGeom prst="rect">
            <a:avLst/>
          </a:prstGeom>
        </p:spPr>
        <p:txBody>
          <a:bodyPr wrap="square" lIns="91440" tIns="45720" rIns="91440" bIns="45720" anchor="t">
            <a:spAutoFit/>
          </a:bodyPr>
          <a:lstStyle/>
          <a:p>
            <a:pPr>
              <a:lnSpc>
                <a:spcPct val="150000"/>
              </a:lnSpc>
            </a:pPr>
            <a:r>
              <a:rPr lang="en-US" sz="2400" b="1" dirty="0" smtClean="0">
                <a:solidFill>
                  <a:srgbClr val="002060"/>
                </a:solidFill>
                <a:latin typeface="Calibri"/>
                <a:cs typeface="Calibri"/>
              </a:rPr>
              <a:t>THÔNG BÁO BẬT LÊN: </a:t>
            </a:r>
          </a:p>
          <a:p>
            <a:pPr>
              <a:lnSpc>
                <a:spcPct val="150000"/>
              </a:lnSpc>
            </a:pPr>
            <a:r>
              <a:rPr lang="en-US" sz="2400" dirty="0">
                <a:solidFill>
                  <a:srgbClr val="002060"/>
                </a:solidFill>
                <a:latin typeface="Calibri"/>
                <a:cs typeface="Calibri"/>
              </a:rPr>
              <a:t>Sẽ hiển thị khi nhà cung cấp dịch vụ cố ý tắt vị trí địa lý</a:t>
            </a:r>
          </a:p>
          <a:p>
            <a:pPr>
              <a:lnSpc>
                <a:spcPct val="150000"/>
              </a:lnSpc>
            </a:pPr>
            <a:endParaRPr lang="en-US" sz="1400" dirty="0" smtClean="0">
              <a:solidFill>
                <a:srgbClr val="002060"/>
              </a:solidFill>
              <a:latin typeface="Calibri"/>
              <a:cs typeface="Calibri"/>
            </a:endParaRPr>
          </a:p>
          <a:p>
            <a:pPr>
              <a:lnSpc>
                <a:spcPct val="150000"/>
              </a:lnSpc>
            </a:pPr>
            <a:r>
              <a:rPr lang="en-US" sz="2400" b="1" dirty="0" smtClean="0">
                <a:solidFill>
                  <a:srgbClr val="002060"/>
                </a:solidFill>
                <a:latin typeface="Calibri"/>
                <a:cs typeface="Calibri"/>
              </a:rPr>
              <a:t>NẾU THÔNG BÁO BẬT LÊN:</a:t>
            </a:r>
            <a:endParaRPr lang="en-US" sz="2400" b="1" dirty="0">
              <a:solidFill>
                <a:srgbClr val="002060"/>
              </a:solidFill>
              <a:latin typeface="Calibri"/>
              <a:cs typeface="Calibri"/>
            </a:endParaRPr>
          </a:p>
          <a:p>
            <a:pPr>
              <a:lnSpc>
                <a:spcPct val="150000"/>
              </a:lnSpc>
            </a:pPr>
            <a:r>
              <a:rPr lang="en-US" sz="2400" dirty="0" smtClean="0">
                <a:solidFill>
                  <a:srgbClr val="002060"/>
                </a:solidFill>
                <a:latin typeface="Calibri"/>
                <a:cs typeface="Calibri"/>
              </a:rPr>
              <a:t>Nhấn vào nút “OK”. Quý vị sẽ được đưa trở lại “IHSS EVV Check-In or Check-Out Recipient Selection” </a:t>
            </a:r>
          </a:p>
          <a:p>
            <a:pPr>
              <a:lnSpc>
                <a:spcPct val="150000"/>
              </a:lnSpc>
            </a:pPr>
            <a:endParaRPr lang="en-US" sz="1400" dirty="0">
              <a:solidFill>
                <a:srgbClr val="002060"/>
              </a:solidFill>
              <a:latin typeface="Calibri"/>
              <a:cs typeface="Calibri"/>
            </a:endParaRPr>
          </a:p>
          <a:p>
            <a:pPr>
              <a:lnSpc>
                <a:spcPct val="150000"/>
              </a:lnSpc>
            </a:pPr>
            <a:r>
              <a:rPr lang="en-US" sz="2400" dirty="0" smtClean="0">
                <a:solidFill>
                  <a:srgbClr val="002060"/>
                </a:solidFill>
                <a:latin typeface="Calibri"/>
                <a:cs typeface="Calibri"/>
              </a:rPr>
              <a:t>CHỌN “ENABLE” để kích hoạt vị trí và/hoặc thử lại lần nữa.</a:t>
            </a:r>
          </a:p>
        </p:txBody>
      </p:sp>
      <p:pic>
        <p:nvPicPr>
          <p:cNvPr id="13" name="Picture 12" descr="Image of the check-in failed pop message.">
            <a:extLst>
              <a:ext uri="{FF2B5EF4-FFF2-40B4-BE49-F238E27FC236}">
                <a16:creationId xmlns="" xmlns:a16="http://schemas.microsoft.com/office/drawing/2014/main" id="{F3BF4172-1EA4-4459-96AA-F2A778C7F3BF}"/>
              </a:ext>
            </a:extLst>
          </p:cNvPr>
          <p:cNvPicPr/>
          <p:nvPr/>
        </p:nvPicPr>
        <p:blipFill rotWithShape="1">
          <a:blip r:embed="rId4">
            <a:extLst>
              <a:ext uri="{28A0092B-C50C-407E-A947-70E740481C1C}">
                <a14:useLocalDpi xmlns:a14="http://schemas.microsoft.com/office/drawing/2010/main" val="0"/>
              </a:ext>
            </a:extLst>
          </a:blip>
          <a:srcRect l="1660" t="674" r="1828" b="2735"/>
          <a:stretch/>
        </p:blipFill>
        <p:spPr bwMode="auto">
          <a:xfrm>
            <a:off x="8229600" y="1450714"/>
            <a:ext cx="3118913" cy="1978286"/>
          </a:xfrm>
          <a:prstGeom prst="rect">
            <a:avLst/>
          </a:prstGeom>
          <a:noFill/>
          <a:ln>
            <a:noFill/>
          </a:ln>
          <a:extLst>
            <a:ext uri="{53640926-AAD7-44D8-BBD7-CCE9431645EC}">
              <a14:shadowObscured xmlns:a14="http://schemas.microsoft.com/office/drawing/2010/main"/>
            </a:ext>
          </a:extLst>
        </p:spPr>
      </p:pic>
      <p:pic>
        <p:nvPicPr>
          <p:cNvPr id="14" name="Picture 13" descr="Image of the check-out failed pop message.">
            <a:extLst>
              <a:ext uri="{FF2B5EF4-FFF2-40B4-BE49-F238E27FC236}">
                <a16:creationId xmlns="" xmlns:a16="http://schemas.microsoft.com/office/drawing/2014/main" id="{735385DD-5C01-476F-AD95-62C384B0CE36}"/>
              </a:ext>
            </a:extLst>
          </p:cNvPr>
          <p:cNvPicPr/>
          <p:nvPr/>
        </p:nvPicPr>
        <p:blipFill rotWithShape="1">
          <a:blip r:embed="rId5">
            <a:extLst>
              <a:ext uri="{28A0092B-C50C-407E-A947-70E740481C1C}">
                <a14:useLocalDpi xmlns:a14="http://schemas.microsoft.com/office/drawing/2010/main" val="0"/>
              </a:ext>
            </a:extLst>
          </a:blip>
          <a:srcRect l="776" r="1082"/>
          <a:stretch/>
        </p:blipFill>
        <p:spPr bwMode="auto">
          <a:xfrm>
            <a:off x="8229600" y="3961241"/>
            <a:ext cx="3118912" cy="19782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377150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0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2">
            <a:extLst>
              <a:ext uri="{FF2B5EF4-FFF2-40B4-BE49-F238E27FC236}">
                <a16:creationId xmlns="" xmlns:a16="http://schemas.microsoft.com/office/drawing/2014/main" id="{46301D49-609E-4714-AD6D-2BDC0C3034BA}"/>
              </a:ext>
            </a:extLst>
          </p:cNvPr>
          <p:cNvSpPr/>
          <p:nvPr/>
        </p:nvSpPr>
        <p:spPr>
          <a:xfrm flipH="1" flipV="1">
            <a:off x="0" y="0"/>
            <a:ext cx="5104265" cy="4013777"/>
          </a:xfrm>
          <a:custGeom>
            <a:avLst/>
            <a:gdLst>
              <a:gd name="connsiteX0" fmla="*/ 2376698 w 4456802"/>
              <a:gd name="connsiteY0" fmla="*/ 0 h 3499103"/>
              <a:gd name="connsiteX1" fmla="*/ 4347493 w 4456802"/>
              <a:gd name="connsiteY1" fmla="*/ 1047864 h 3499103"/>
              <a:gd name="connsiteX2" fmla="*/ 4456802 w 4456802"/>
              <a:gd name="connsiteY2" fmla="*/ 1227791 h 3499103"/>
              <a:gd name="connsiteX3" fmla="*/ 4456802 w 4456802"/>
              <a:gd name="connsiteY3" fmla="*/ 3499103 h 3499103"/>
              <a:gd name="connsiteX4" fmla="*/ 281811 w 4456802"/>
              <a:gd name="connsiteY4" fmla="*/ 3499103 h 3499103"/>
              <a:gd name="connsiteX5" fmla="*/ 186773 w 4456802"/>
              <a:gd name="connsiteY5" fmla="*/ 3301816 h 3499103"/>
              <a:gd name="connsiteX6" fmla="*/ 0 w 4456802"/>
              <a:gd name="connsiteY6" fmla="*/ 2376698 h 3499103"/>
              <a:gd name="connsiteX7" fmla="*/ 2376698 w 4456802"/>
              <a:gd name="connsiteY7" fmla="*/ 0 h 349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6802" h="3499103">
                <a:moveTo>
                  <a:pt x="2376698" y="0"/>
                </a:moveTo>
                <a:cubicBezTo>
                  <a:pt x="3197082" y="0"/>
                  <a:pt x="3920383" y="415658"/>
                  <a:pt x="4347493" y="1047864"/>
                </a:cubicBezTo>
                <a:lnTo>
                  <a:pt x="4456802" y="1227791"/>
                </a:lnTo>
                <a:lnTo>
                  <a:pt x="4456802" y="3499103"/>
                </a:lnTo>
                <a:lnTo>
                  <a:pt x="281811" y="3499103"/>
                </a:lnTo>
                <a:lnTo>
                  <a:pt x="186773" y="3301816"/>
                </a:lnTo>
                <a:cubicBezTo>
                  <a:pt x="66506" y="3017472"/>
                  <a:pt x="0" y="2704852"/>
                  <a:pt x="0" y="2376698"/>
                </a:cubicBezTo>
                <a:cubicBezTo>
                  <a:pt x="0" y="1064084"/>
                  <a:pt x="1064084" y="0"/>
                  <a:pt x="2376698" y="0"/>
                </a:cubicBezTo>
                <a:close/>
              </a:path>
            </a:pathLst>
          </a:cu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 xmlns:a16="http://schemas.microsoft.com/office/drawing/2014/main" id="{0D1791AE-1B8E-4D57-8CF5-D69700D7A58B}"/>
              </a:ext>
            </a:extLst>
          </p:cNvPr>
          <p:cNvSpPr/>
          <p:nvPr/>
        </p:nvSpPr>
        <p:spPr>
          <a:xfrm>
            <a:off x="6550926" y="1342425"/>
            <a:ext cx="4944388" cy="2123658"/>
          </a:xfrm>
          <a:prstGeom prst="rect">
            <a:avLst/>
          </a:prstGeom>
        </p:spPr>
        <p:txBody>
          <a:bodyPr wrap="square">
            <a:spAutoFit/>
          </a:bodyPr>
          <a:lstStyle/>
          <a:p>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Hệ </a:t>
            </a:r>
            <a:r>
              <a:rPr lang="en-ID" sz="44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Thống</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r>
            <a:b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br>
            <a:r>
              <a:rPr lang="en-ID" sz="44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Chấm</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44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Công</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r>
            <a:b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b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Qua </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Điện Thoại</a:t>
            </a:r>
            <a:endParaRPr lang="en-ID" sz="44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pic>
        <p:nvPicPr>
          <p:cNvPr id="6" name="Picture Placeholder 5"/>
          <p:cNvPicPr>
            <a:picLocks noGrp="1" noChangeAspect="1"/>
          </p:cNvPicPr>
          <p:nvPr>
            <p:ph type="pic" sz="quarter" idx="11"/>
          </p:nvPr>
        </p:nvPicPr>
        <p:blipFill>
          <a:blip r:embed="rId2">
            <a:duotone>
              <a:prstClr val="black"/>
              <a:schemeClr val="tx2">
                <a:tint val="45000"/>
                <a:satMod val="400000"/>
              </a:schemeClr>
            </a:duotone>
          </a:blip>
          <a:srcRect l="34767" r="34767"/>
          <a:stretch>
            <a:fillRect/>
          </a:stretch>
        </p:blipFill>
        <p:spPr>
          <a:prstGeom prst="rect">
            <a:avLst/>
          </a:prstGeom>
        </p:spPr>
      </p:pic>
      <p:pic>
        <p:nvPicPr>
          <p:cNvPr id="10" name="Picture Placeholder 9"/>
          <p:cNvPicPr>
            <a:picLocks noGrp="1" noChangeAspect="1"/>
          </p:cNvPicPr>
          <p:nvPr>
            <p:ph type="pic" sz="quarter" idx="10"/>
          </p:nvPr>
        </p:nvPicPr>
        <p:blipFill>
          <a:blip r:embed="rId3">
            <a:duotone>
              <a:prstClr val="black"/>
              <a:schemeClr val="tx2">
                <a:tint val="45000"/>
                <a:satMod val="400000"/>
              </a:schemeClr>
            </a:duotone>
          </a:blip>
          <a:srcRect l="34300" r="34300"/>
          <a:stretch>
            <a:fillRect/>
          </a:stretch>
        </p:blipFill>
        <p:spPr>
          <a:prstGeom prst="rect">
            <a:avLst/>
          </a:prstGeom>
        </p:spPr>
      </p:pic>
      <p:pic>
        <p:nvPicPr>
          <p:cNvPr id="14" name="Picture 13"/>
          <p:cNvPicPr>
            <a:picLocks noChangeAspect="1"/>
          </p:cNvPicPr>
          <p:nvPr/>
        </p:nvPicPr>
        <p:blipFill>
          <a:blip r:embed="rId4">
            <a:clrChange>
              <a:clrFrom>
                <a:srgbClr val="000000"/>
              </a:clrFrom>
              <a:clrTo>
                <a:srgbClr val="000000">
                  <a:alpha val="0"/>
                </a:srgbClr>
              </a:clrTo>
            </a:clrChange>
          </a:blip>
          <a:stretch>
            <a:fillRect/>
          </a:stretch>
        </p:blipFill>
        <p:spPr>
          <a:xfrm>
            <a:off x="10393750" y="6345151"/>
            <a:ext cx="1765663" cy="416801"/>
          </a:xfrm>
          <a:prstGeom prst="rect">
            <a:avLst/>
          </a:prstGeom>
        </p:spPr>
      </p:pic>
      <p:sp>
        <p:nvSpPr>
          <p:cNvPr id="2" name="AutoShape 2" descr="Image result for cartoon phone images f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Image of landline telephone.">
            <a:extLst>
              <a:ext uri="{FF2B5EF4-FFF2-40B4-BE49-F238E27FC236}">
                <a16:creationId xmlns="" xmlns:a16="http://schemas.microsoft.com/office/drawing/2014/main" id="{921953FF-9724-E477-E4E9-FC1B922DFC63}"/>
              </a:ext>
            </a:extLst>
          </p:cNvPr>
          <p:cNvPicPr>
            <a:picLocks noChangeAspect="1"/>
          </p:cNvPicPr>
          <p:nvPr/>
        </p:nvPicPr>
        <p:blipFill>
          <a:blip r:embed="rId5"/>
          <a:stretch>
            <a:fillRect/>
          </a:stretch>
        </p:blipFill>
        <p:spPr>
          <a:xfrm>
            <a:off x="7335815" y="3459908"/>
            <a:ext cx="2427606" cy="1772783"/>
          </a:xfrm>
          <a:prstGeom prst="rect">
            <a:avLst/>
          </a:prstGeom>
        </p:spPr>
      </p:pic>
    </p:spTree>
    <p:extLst>
      <p:ext uri="{BB962C8B-B14F-4D97-AF65-F5344CB8AC3E}">
        <p14:creationId xmlns:p14="http://schemas.microsoft.com/office/powerpoint/2010/main" val="180735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5944" y="3003025"/>
            <a:ext cx="5301639" cy="3539430"/>
          </a:xfrm>
          <a:prstGeom prst="rect">
            <a:avLst/>
          </a:prstGeom>
          <a:noFill/>
        </p:spPr>
        <p:txBody>
          <a:bodyPr wrap="square" rtlCol="0">
            <a:spAutoFit/>
          </a:bodyPr>
          <a:lstStyle/>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trình bày toàn bộ chương trình huấn luyện RỒI SAU ĐÓ đặt câu hỏi</a:t>
            </a:r>
          </a:p>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hiếu kỳ và cởi mở để học hỏi</a:t>
            </a:r>
          </a:p>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phát biểu từ kinh nghiệm cá nhân và dùng những câu “tôi”</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hành sử theo hình thức “một người, một micrô”</a:t>
            </a:r>
          </a:p>
          <a:p>
            <a:pPr>
              <a:spcAft>
                <a:spcPts val="1200"/>
              </a:spcAft>
              <a:buClr>
                <a:srgbClr val="6B5B95"/>
              </a:buClr>
            </a:pPr>
            <a:endParaRPr lang="en-US" sz="1600"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46333" y="295462"/>
            <a:ext cx="5042263" cy="3539430"/>
          </a:xfrm>
          <a:prstGeom prst="rect">
            <a:avLst/>
          </a:prstGeom>
          <a:noFill/>
        </p:spPr>
        <p:txBody>
          <a:bodyPr wrap="square" rtlCol="0">
            <a:spAutoFit/>
          </a:bodyPr>
          <a:lstStyle/>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gánh vác ý niệm tích cực và chịu trách nhiệm cho tầm ảnh hưởng của lời nói của mình</a:t>
            </a:r>
          </a:p>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dẫn dắt với Các Giá Trị Của Mình</a:t>
            </a:r>
          </a:p>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ta sẽ có chủ ý về tính cồng bằng và hòa nhập</a:t>
            </a:r>
          </a:p>
          <a:p>
            <a:pPr marL="285750" indent="-285750">
              <a:spcAft>
                <a:spcPts val="1200"/>
              </a:spcAft>
              <a:buClr>
                <a:srgbClr val="6B5B95"/>
              </a:buClr>
              <a:buFont typeface="Stencil" panose="040409050D0802020404" pitchFamily="82" charset="0"/>
              <a:buChar char="-"/>
            </a:pPr>
            <a:r>
              <a:rPr lang="en-US" sz="2400" dirty="0" smtClean="0">
                <a:solidFill>
                  <a:schemeClr val="tx1">
                    <a:lumMod val="75000"/>
                    <a:lumOff val="25000"/>
                  </a:schemeClr>
                </a:solidFill>
                <a:latin typeface="Calibri" panose="020F0502020204030204" pitchFamily="34" charset="0"/>
                <a:cs typeface="Calibri" panose="020F0502020204030204" pitchFamily="34" charset="0"/>
              </a:rPr>
              <a:t>Chúng sẽ toàn tâm tham dự và tôn trọng công nghệ khi sử dụng</a:t>
            </a:r>
          </a:p>
          <a:p>
            <a:pPr marL="285750" indent="-285750">
              <a:spcAft>
                <a:spcPts val="1200"/>
              </a:spcAft>
              <a:buClr>
                <a:srgbClr val="6B5B95"/>
              </a:buClr>
              <a:buFont typeface="Stencil" panose="040409050D0802020404" pitchFamily="82" charset="0"/>
              <a:buChar char="-"/>
            </a:pPr>
            <a:endParaRPr lang="en-US" sz="1600" dirty="0" smtClean="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4" descr="Plan S and Transformative Agreements: Everything You Need to Know - Enago  Academy"/>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0639" r="9806"/>
          <a:stretch/>
        </p:blipFill>
        <p:spPr bwMode="auto">
          <a:xfrm>
            <a:off x="6143412" y="3422468"/>
            <a:ext cx="6048104" cy="34355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duotone>
              <a:prstClr val="black"/>
              <a:srgbClr val="7030A0">
                <a:tint val="45000"/>
                <a:satMod val="400000"/>
              </a:srgbClr>
            </a:duotone>
            <a:extLst>
              <a:ext uri="{BEBA8EAE-BF5A-486C-A8C5-ECC9F3942E4B}">
                <a14:imgProps xmlns:a14="http://schemas.microsoft.com/office/drawing/2010/main">
                  <a14:imgLayer r:embed="rId4">
                    <a14:imgEffect>
                      <a14:saturation sat="27000"/>
                    </a14:imgEffect>
                  </a14:imgLayer>
                </a14:imgProps>
              </a:ext>
              <a:ext uri="{28A0092B-C50C-407E-A947-70E740481C1C}">
                <a14:useLocalDpi xmlns:a14="http://schemas.microsoft.com/office/drawing/2010/main" val="0"/>
              </a:ext>
            </a:extLst>
          </a:blip>
          <a:srcRect l="35159" t="32746" r="34551" b="34383"/>
          <a:stretch/>
        </p:blipFill>
        <p:spPr>
          <a:xfrm>
            <a:off x="8399113" y="4170294"/>
            <a:ext cx="2084589" cy="2262242"/>
          </a:xfrm>
          <a:prstGeom prst="rect">
            <a:avLst/>
          </a:prstGeom>
          <a:noFill/>
        </p:spPr>
      </p:pic>
      <p:sp>
        <p:nvSpPr>
          <p:cNvPr id="8" name="TextBox 7"/>
          <p:cNvSpPr txBox="1"/>
          <p:nvPr/>
        </p:nvSpPr>
        <p:spPr>
          <a:xfrm>
            <a:off x="535944" y="638645"/>
            <a:ext cx="5054590" cy="2123658"/>
          </a:xfrm>
          <a:prstGeom prst="rect">
            <a:avLst/>
          </a:prstGeom>
          <a:noFill/>
        </p:spPr>
        <p:txBody>
          <a:bodyPr wrap="none" rtlCol="0">
            <a:spAutoFit/>
          </a:bodyPr>
          <a:lstStyle/>
          <a:p>
            <a:pPr algn="ctr"/>
            <a:r>
              <a:rPr lang="en-US" sz="6600" b="1" dirty="0" smtClean="0">
                <a:solidFill>
                  <a:srgbClr val="7030A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THỎA HIỆP</a:t>
            </a:r>
          </a:p>
          <a:p>
            <a:pPr algn="ctr"/>
            <a:r>
              <a:rPr lang="en-US" sz="6600" b="1" dirty="0" smtClean="0">
                <a:solidFill>
                  <a:srgbClr val="7030A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ÁN CÔNG TÁC</a:t>
            </a:r>
            <a:endParaRPr lang="en-US" sz="6600" b="1" dirty="0">
              <a:solidFill>
                <a:srgbClr val="7030A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5">
            <a:clrChange>
              <a:clrFrom>
                <a:srgbClr val="000000"/>
              </a:clrFrom>
              <a:clrTo>
                <a:srgbClr val="000000">
                  <a:alpha val="0"/>
                </a:srgbClr>
              </a:clrTo>
            </a:clrChange>
          </a:blip>
          <a:stretch>
            <a:fillRect/>
          </a:stretch>
        </p:blipFill>
        <p:spPr>
          <a:xfrm>
            <a:off x="10396929" y="6334055"/>
            <a:ext cx="1765663" cy="416801"/>
          </a:xfrm>
          <a:prstGeom prst="rect">
            <a:avLst/>
          </a:prstGeom>
        </p:spPr>
      </p:pic>
      <p:sp>
        <p:nvSpPr>
          <p:cNvPr id="2" name="TextBox 1"/>
          <p:cNvSpPr txBox="1"/>
          <p:nvPr/>
        </p:nvSpPr>
        <p:spPr>
          <a:xfrm>
            <a:off x="6646333" y="5860846"/>
            <a:ext cx="1971456" cy="507831"/>
          </a:xfrm>
          <a:prstGeom prst="rect">
            <a:avLst/>
          </a:prstGeom>
          <a:solidFill>
            <a:schemeClr val="bg1"/>
          </a:solidFill>
        </p:spPr>
        <p:txBody>
          <a:bodyPr wrap="square" rtlCol="0">
            <a:spAutoFit/>
          </a:bodyPr>
          <a:lstStyle/>
          <a:p>
            <a:r>
              <a:rPr lang="en-US" sz="2700" b="1" dirty="0" err="1" smtClean="0"/>
              <a:t>Tôi</a:t>
            </a:r>
            <a:r>
              <a:rPr lang="en-US" sz="2700" b="1" dirty="0" smtClean="0"/>
              <a:t> </a:t>
            </a:r>
            <a:r>
              <a:rPr lang="en-US" sz="2700" b="1" dirty="0" err="1" smtClean="0"/>
              <a:t>đồng</a:t>
            </a:r>
            <a:r>
              <a:rPr lang="en-US" sz="2700" b="1" dirty="0" smtClean="0"/>
              <a:t> ý</a:t>
            </a:r>
            <a:endParaRPr lang="en-US" sz="2700" b="1" dirty="0"/>
          </a:p>
        </p:txBody>
      </p:sp>
    </p:spTree>
    <p:extLst>
      <p:ext uri="{BB962C8B-B14F-4D97-AF65-F5344CB8AC3E}">
        <p14:creationId xmlns:p14="http://schemas.microsoft.com/office/powerpoint/2010/main" val="20954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10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10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wipe(left)">
                                      <p:cBhvr>
                                        <p:cTn id="42" dur="10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10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71626D-9152-CCF5-26FA-8282754EDD47}"/>
              </a:ext>
            </a:extLst>
          </p:cNvPr>
          <p:cNvSpPr>
            <a:spLocks noGrp="1"/>
          </p:cNvSpPr>
          <p:nvPr>
            <p:ph type="title"/>
          </p:nvPr>
        </p:nvSpPr>
        <p:spPr>
          <a:xfrm>
            <a:off x="657973" y="318516"/>
            <a:ext cx="10066435" cy="1156716"/>
          </a:xfrm>
        </p:spPr>
        <p:txBody>
          <a:bodyPr>
            <a:normAutofit fontScale="90000"/>
          </a:bodyPr>
          <a:lstStyle/>
          <a:p>
            <a:pPr algn="ctr"/>
            <a:r>
              <a:rPr lang="en-US" sz="4400" cap="none" spc="0" dirty="0">
                <a:solidFill>
                  <a:srgbClr val="002060"/>
                </a:solidFill>
                <a:latin typeface="Calibri"/>
                <a:ea typeface="+mn-ea"/>
                <a:cs typeface="Calibri"/>
              </a:rPr>
              <a:t>Hệ Thống Chấm Công Qua Điện Thoại (TTS)
Để Check-In và Check-Out</a:t>
            </a:r>
            <a:r>
              <a:rPr lang="en-US" sz="4400" cap="none" spc="0" dirty="0" smtClean="0">
                <a:solidFill>
                  <a:srgbClr val="002060"/>
                </a:solidFill>
                <a:latin typeface="Calibri"/>
                <a:ea typeface="+mn-ea"/>
                <a:cs typeface="Calibri"/>
              </a:rPr>
              <a:t/>
            </a:r>
            <a:br>
              <a:rPr lang="en-US" sz="4400" cap="none" spc="0" dirty="0" smtClean="0">
                <a:solidFill>
                  <a:srgbClr val="002060"/>
                </a:solidFill>
                <a:latin typeface="Calibri"/>
                <a:ea typeface="+mn-ea"/>
                <a:cs typeface="Calibri"/>
              </a:rPr>
            </a:br>
            <a:endParaRPr lang="en-US" sz="4400" cap="none" spc="0" dirty="0">
              <a:solidFill>
                <a:srgbClr val="002060"/>
              </a:solidFill>
              <a:latin typeface="Calibri"/>
              <a:ea typeface="+mn-ea"/>
              <a:cs typeface="Calibri"/>
            </a:endParaRPr>
          </a:p>
        </p:txBody>
      </p:sp>
      <p:sp>
        <p:nvSpPr>
          <p:cNvPr id="3" name="Content Placeholder 2">
            <a:extLst>
              <a:ext uri="{FF2B5EF4-FFF2-40B4-BE49-F238E27FC236}">
                <a16:creationId xmlns="" xmlns:a16="http://schemas.microsoft.com/office/drawing/2014/main" id="{6DCFF47D-1DA9-353D-1D7F-028B72E4E5E5}"/>
              </a:ext>
            </a:extLst>
          </p:cNvPr>
          <p:cNvSpPr>
            <a:spLocks noGrp="1"/>
          </p:cNvSpPr>
          <p:nvPr>
            <p:ph idx="1"/>
          </p:nvPr>
        </p:nvSpPr>
        <p:spPr>
          <a:xfrm>
            <a:off x="657973" y="1552576"/>
            <a:ext cx="9052086" cy="4721034"/>
          </a:xfrm>
        </p:spPr>
        <p:txBody>
          <a:bodyPr vert="horz" lIns="45720" tIns="45720" rIns="45720" bIns="45720" rtlCol="0" anchor="t">
            <a:normAutofit lnSpcReduction="10000"/>
          </a:bodyPr>
          <a:lstStyle/>
          <a:p>
            <a:pPr marL="0" indent="0">
              <a:buNone/>
            </a:pPr>
            <a:r>
              <a:rPr lang="en-US" sz="3200" b="1" dirty="0" smtClean="0">
                <a:solidFill>
                  <a:srgbClr val="002060"/>
                </a:solidFill>
                <a:latin typeface="Calibri"/>
                <a:cs typeface="Calibri"/>
              </a:rPr>
              <a:t>SỬ DỤNG TTS</a:t>
            </a:r>
          </a:p>
          <a:p>
            <a:r>
              <a:rPr lang="en-US" sz="3200" dirty="0">
                <a:solidFill>
                  <a:srgbClr val="002060"/>
                </a:solidFill>
                <a:latin typeface="Calibri"/>
                <a:cs typeface="Calibri"/>
              </a:rPr>
              <a:t> Gọi số (833) DIAL-EVV hoặc (833) 342-5388 </a:t>
            </a:r>
            <a:endParaRPr lang="en-US" sz="3200" dirty="0" smtClean="0">
              <a:solidFill>
                <a:srgbClr val="002060"/>
              </a:solidFill>
              <a:latin typeface="Calibri"/>
              <a:cs typeface="Calibri"/>
            </a:endParaRPr>
          </a:p>
          <a:p>
            <a:pPr marL="0" indent="0">
              <a:buNone/>
            </a:pPr>
            <a:r>
              <a:rPr lang="en-US" sz="3200" dirty="0" smtClean="0">
                <a:solidFill>
                  <a:srgbClr val="002060"/>
                </a:solidFill>
                <a:latin typeface="Calibri"/>
                <a:cs typeface="Calibri"/>
              </a:rPr>
              <a:t>     </a:t>
            </a:r>
            <a:r>
              <a:rPr lang="en-US" sz="3200" b="1" dirty="0" smtClean="0">
                <a:solidFill>
                  <a:srgbClr val="002060"/>
                </a:solidFill>
                <a:latin typeface="Calibri"/>
                <a:cs typeface="Calibri"/>
              </a:rPr>
              <a:t>TỪ ĐIỆN THOẠI CỐ ĐỊNH CỦA NGƯỜI THỤ HƯỞNG CHƯƠNG TRÌNH</a:t>
            </a:r>
          </a:p>
          <a:p>
            <a:pPr marL="0" indent="0">
              <a:buNone/>
            </a:pPr>
            <a:endParaRPr lang="en-US" sz="1400" dirty="0">
              <a:solidFill>
                <a:srgbClr val="002060"/>
              </a:solidFill>
              <a:latin typeface="Calibri"/>
              <a:cs typeface="Calibri"/>
            </a:endParaRPr>
          </a:p>
          <a:p>
            <a:r>
              <a:rPr lang="en-US" sz="3200" dirty="0">
                <a:solidFill>
                  <a:srgbClr val="002060"/>
                </a:solidFill>
                <a:latin typeface="Calibri"/>
                <a:cs typeface="Calibri"/>
              </a:rPr>
              <a:t>Đăng nhập với số nhà cung cấp dịch vụ có 9 chữ số và mật khẩu 4 chữ số</a:t>
            </a:r>
          </a:p>
          <a:p>
            <a:pPr marL="0" indent="0">
              <a:buNone/>
            </a:pPr>
            <a:r>
              <a:rPr lang="en-US" sz="3200" dirty="0">
                <a:solidFill>
                  <a:srgbClr val="002060"/>
                </a:solidFill>
                <a:latin typeface="Calibri"/>
                <a:cs typeface="Calibri"/>
              </a:rPr>
              <a:t> • Lựa chọn lệnh đơn TTS mới </a:t>
            </a:r>
            <a:endParaRPr lang="en-US" sz="3200" dirty="0" smtClean="0">
              <a:solidFill>
                <a:srgbClr val="002060"/>
              </a:solidFill>
              <a:latin typeface="Calibri"/>
              <a:cs typeface="Calibri"/>
            </a:endParaRPr>
          </a:p>
          <a:p>
            <a:pPr marL="0" indent="0">
              <a:buNone/>
            </a:pPr>
            <a:r>
              <a:rPr lang="en-US" sz="3200" dirty="0">
                <a:solidFill>
                  <a:srgbClr val="002060"/>
                </a:solidFill>
                <a:latin typeface="Calibri"/>
                <a:cs typeface="Calibri"/>
              </a:rPr>
              <a:t>	</a:t>
            </a:r>
            <a:r>
              <a:rPr lang="en-US" sz="3200" dirty="0" smtClean="0">
                <a:solidFill>
                  <a:srgbClr val="002060"/>
                </a:solidFill>
                <a:latin typeface="Calibri"/>
                <a:cs typeface="Calibri"/>
              </a:rPr>
              <a:t>Nhấn số ‘6’ để bấm giờ bắt đầu </a:t>
            </a:r>
            <a:endParaRPr lang="en-US" sz="3200" dirty="0">
              <a:solidFill>
                <a:srgbClr val="002060"/>
              </a:solidFill>
              <a:latin typeface="Calibri"/>
              <a:cs typeface="Calibri"/>
            </a:endParaRPr>
          </a:p>
          <a:p>
            <a:pPr marL="0" indent="0">
              <a:buNone/>
            </a:pPr>
            <a:r>
              <a:rPr lang="en-US" sz="3200" dirty="0" smtClean="0">
                <a:solidFill>
                  <a:srgbClr val="002060"/>
                </a:solidFill>
                <a:latin typeface="Calibri"/>
                <a:cs typeface="Calibri"/>
              </a:rPr>
              <a:t>	Nhấn số ‘7’ để bấm giờ kết thúc</a:t>
            </a:r>
            <a:endParaRPr lang="en-US" sz="3200" dirty="0">
              <a:solidFill>
                <a:srgbClr val="002060"/>
              </a:solidFill>
              <a:latin typeface="Calibri"/>
              <a:cs typeface="Calibri"/>
            </a:endParaRPr>
          </a:p>
        </p:txBody>
      </p:sp>
      <p:pic>
        <p:nvPicPr>
          <p:cNvPr id="6" name="Picture 2">
            <a:extLst>
              <a:ext uri="{FF2B5EF4-FFF2-40B4-BE49-F238E27FC236}">
                <a16:creationId xmlns="" xmlns:a16="http://schemas.microsoft.com/office/drawing/2014/main" id="{017B008F-B197-7D99-D918-E8C5E790C830}"/>
              </a:ext>
              <a:ext uri="{C183D7F6-B498-43B3-948B-1728B52AA6E4}">
                <adec:decorative xmlns=""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705" y="5953147"/>
            <a:ext cx="1933575" cy="63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 of landline telephone.">
            <a:extLst>
              <a:ext uri="{FF2B5EF4-FFF2-40B4-BE49-F238E27FC236}">
                <a16:creationId xmlns="" xmlns:a16="http://schemas.microsoft.com/office/drawing/2014/main" id="{921953FF-9724-E477-E4E9-FC1B922DFC63}"/>
              </a:ext>
            </a:extLst>
          </p:cNvPr>
          <p:cNvPicPr>
            <a:picLocks noChangeAspect="1"/>
          </p:cNvPicPr>
          <p:nvPr/>
        </p:nvPicPr>
        <p:blipFill>
          <a:blip r:embed="rId5"/>
          <a:stretch>
            <a:fillRect/>
          </a:stretch>
        </p:blipFill>
        <p:spPr>
          <a:xfrm>
            <a:off x="9510605" y="2038881"/>
            <a:ext cx="2427606" cy="1772783"/>
          </a:xfrm>
          <a:prstGeom prst="rect">
            <a:avLst/>
          </a:prstGeom>
        </p:spPr>
      </p:pic>
    </p:spTree>
    <p:extLst>
      <p:ext uri="{BB962C8B-B14F-4D97-AF65-F5344CB8AC3E}">
        <p14:creationId xmlns:p14="http://schemas.microsoft.com/office/powerpoint/2010/main" val="388207217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DB9AFE-BFCD-100D-E632-D4E45D02E264}"/>
              </a:ext>
            </a:extLst>
          </p:cNvPr>
          <p:cNvSpPr>
            <a:spLocks noGrp="1"/>
          </p:cNvSpPr>
          <p:nvPr>
            <p:ph type="title"/>
          </p:nvPr>
        </p:nvSpPr>
        <p:spPr>
          <a:xfrm>
            <a:off x="479950" y="238853"/>
            <a:ext cx="10026851" cy="1004811"/>
          </a:xfrm>
        </p:spPr>
        <p:txBody>
          <a:bodyPr>
            <a:normAutofit fontScale="90000"/>
          </a:bodyPr>
          <a:lstStyle/>
          <a:p>
            <a:pPr algn="ctr"/>
            <a:r>
              <a:rPr lang="en-US" sz="3600" cap="none">
                <a:solidFill>
                  <a:srgbClr val="002060"/>
                </a:solidFill>
                <a:latin typeface="Calibri"/>
                <a:cs typeface="Calibri"/>
              </a:rPr>
              <a:t>Hệ Thống Chấm Công Qua Điện Thoại (TTS) 
Bấm giờ bắt đầu</a:t>
            </a:r>
            <a:endParaRPr lang="en-US" sz="3600">
              <a:solidFill>
                <a:srgbClr val="002060"/>
              </a:solidFill>
              <a:latin typeface="Calibri"/>
              <a:cs typeface="Calibri"/>
            </a:endParaRPr>
          </a:p>
        </p:txBody>
      </p:sp>
      <p:sp>
        <p:nvSpPr>
          <p:cNvPr id="3" name="Content Placeholder 2">
            <a:extLst>
              <a:ext uri="{FF2B5EF4-FFF2-40B4-BE49-F238E27FC236}">
                <a16:creationId xmlns="" xmlns:a16="http://schemas.microsoft.com/office/drawing/2014/main" id="{08CDF08E-AB98-0A98-A791-9C1A03F77331}"/>
              </a:ext>
            </a:extLst>
          </p:cNvPr>
          <p:cNvSpPr>
            <a:spLocks noGrp="1"/>
          </p:cNvSpPr>
          <p:nvPr>
            <p:ph idx="1"/>
          </p:nvPr>
        </p:nvSpPr>
        <p:spPr>
          <a:xfrm>
            <a:off x="686218" y="1243664"/>
            <a:ext cx="10759162" cy="5062448"/>
          </a:xfrm>
          <a:ln>
            <a:noFill/>
          </a:ln>
        </p:spPr>
        <p:txBody>
          <a:bodyPr vert="horz" lIns="45720" tIns="45720" rIns="45720" bIns="45720" rtlCol="0" anchor="t">
            <a:noAutofit/>
          </a:bodyPr>
          <a:lstStyle/>
          <a:p>
            <a:pPr marL="0" indent="0">
              <a:buNone/>
            </a:pPr>
            <a:r>
              <a:rPr lang="en-US" sz="2000" b="1" dirty="0" smtClean="0">
                <a:latin typeface="Calibri"/>
                <a:ea typeface="+mn-lt"/>
                <a:cs typeface="Calibri"/>
              </a:rPr>
              <a:t>BẤM GIỜ BẮT ĐẦU </a:t>
            </a:r>
          </a:p>
          <a:p>
            <a:pPr marL="342900" indent="-342900">
              <a:buAutoNum type="arabicPeriod"/>
            </a:pPr>
            <a:r>
              <a:rPr lang="en-US" sz="1800" dirty="0" smtClean="0">
                <a:latin typeface="Calibri"/>
                <a:ea typeface="+mn-lt"/>
                <a:cs typeface="+mn-lt"/>
              </a:rPr>
              <a:t>Đăng nhập vào tài khoản TTS, một khi vào lệnh đơn chính hãy </a:t>
            </a:r>
            <a:r>
              <a:rPr lang="en-US" sz="1800" b="1" dirty="0" smtClean="0">
                <a:latin typeface="Calibri"/>
                <a:ea typeface="+mn-lt"/>
                <a:cs typeface="+mn-lt"/>
              </a:rPr>
              <a:t>nhấn số ‘6’</a:t>
            </a:r>
            <a:r>
              <a:rPr lang="en-US" sz="1800" dirty="0" smtClean="0">
                <a:latin typeface="Calibri"/>
                <a:ea typeface="+mn-lt"/>
                <a:cs typeface="+mn-lt"/>
              </a:rPr>
              <a:t>.</a:t>
            </a:r>
            <a:r>
              <a:rPr lang="en-US" sz="1800" dirty="0">
                <a:latin typeface="Calibri"/>
                <a:ea typeface="+mn-lt"/>
                <a:cs typeface="+mn-lt"/>
              </a:rPr>
              <a:t>  </a:t>
            </a:r>
            <a:endParaRPr lang="en-US" sz="1800" dirty="0" smtClean="0">
              <a:latin typeface="Calibri"/>
              <a:ea typeface="+mn-lt"/>
              <a:cs typeface="+mn-lt"/>
            </a:endParaRPr>
          </a:p>
          <a:p>
            <a:pPr marL="342900" indent="-342900">
              <a:buAutoNum type="arabicPeriod"/>
            </a:pPr>
            <a:r>
              <a:rPr lang="en-US" sz="1800" dirty="0" smtClean="0">
                <a:latin typeface="Calibri"/>
                <a:ea typeface="+mn-lt"/>
                <a:cs typeface="+mn-lt"/>
              </a:rPr>
              <a:t>Chọn người thụ hưởng chương trình. TTS sẽ gợi ý như sau:</a:t>
            </a:r>
            <a:r>
              <a:rPr lang="en-US" sz="1800" dirty="0">
                <a:latin typeface="Calibri"/>
                <a:ea typeface="+mn-lt"/>
                <a:cs typeface="+mn-lt"/>
              </a:rPr>
              <a:t>  </a:t>
            </a:r>
            <a:endParaRPr lang="en-US" sz="1800" dirty="0">
              <a:latin typeface="Calibri"/>
              <a:cs typeface="Calibri"/>
            </a:endParaRPr>
          </a:p>
          <a:p>
            <a:pPr marL="0" indent="0" algn="ctr">
              <a:buNone/>
            </a:pPr>
            <a:r>
              <a:rPr lang="en-US" sz="1800" b="1" i="1" dirty="0">
                <a:latin typeface="Calibri"/>
                <a:ea typeface="+mn-lt"/>
                <a:cs typeface="+mn-lt"/>
              </a:rPr>
              <a:t>Quý vị có muốn bấm giờ bắt đầu </a:t>
            </a:r>
            <a:r>
              <a:rPr lang="en-US" sz="1800" b="1" i="1" dirty="0" err="1">
                <a:latin typeface="Calibri"/>
                <a:ea typeface="+mn-lt"/>
                <a:cs typeface="+mn-lt"/>
              </a:rPr>
              <a:t>cho</a:t>
            </a:r>
            <a:r>
              <a:rPr lang="en-US" sz="1800" b="1" i="1" dirty="0">
                <a:latin typeface="Calibri"/>
                <a:ea typeface="+mn-lt"/>
                <a:cs typeface="+mn-lt"/>
              </a:rPr>
              <a:t> </a:t>
            </a:r>
            <a:r>
              <a:rPr lang="en-US" sz="1800" i="1" dirty="0" smtClean="0">
                <a:latin typeface="Calibri"/>
                <a:ea typeface="+mn-lt"/>
                <a:cs typeface="+mn-lt"/>
              </a:rPr>
              <a:t>&lt;</a:t>
            </a:r>
            <a:r>
              <a:rPr lang="en-US" sz="1800" i="1" dirty="0" err="1" smtClean="0">
                <a:latin typeface="Calibri"/>
                <a:ea typeface="+mn-lt"/>
                <a:cs typeface="+mn-lt"/>
              </a:rPr>
              <a:t>tên</a:t>
            </a:r>
            <a:r>
              <a:rPr lang="en-US" sz="1800" i="1" dirty="0" smtClean="0">
                <a:latin typeface="Calibri"/>
                <a:ea typeface="+mn-lt"/>
                <a:cs typeface="+mn-lt"/>
              </a:rPr>
              <a:t> </a:t>
            </a:r>
            <a:r>
              <a:rPr lang="en-US" sz="1800" i="1" dirty="0" err="1" smtClean="0">
                <a:latin typeface="Calibri"/>
                <a:ea typeface="+mn-lt"/>
                <a:cs typeface="+mn-lt"/>
              </a:rPr>
              <a:t>của</a:t>
            </a:r>
            <a:r>
              <a:rPr lang="en-US" sz="1800" i="1" dirty="0" smtClean="0">
                <a:latin typeface="Calibri"/>
                <a:ea typeface="+mn-lt"/>
                <a:cs typeface="+mn-lt"/>
              </a:rPr>
              <a:t> </a:t>
            </a:r>
            <a:r>
              <a:rPr lang="en-US" sz="1800" i="1" dirty="0" err="1" smtClean="0">
                <a:latin typeface="Calibri"/>
                <a:ea typeface="+mn-lt"/>
                <a:cs typeface="+mn-lt"/>
              </a:rPr>
              <a:t>người</a:t>
            </a:r>
            <a:r>
              <a:rPr lang="en-US" sz="1800" i="1" dirty="0" smtClean="0">
                <a:latin typeface="Calibri"/>
                <a:ea typeface="+mn-lt"/>
                <a:cs typeface="+mn-lt"/>
              </a:rPr>
              <a:t> </a:t>
            </a:r>
            <a:r>
              <a:rPr lang="en-US" sz="1800" i="1" dirty="0" err="1" smtClean="0">
                <a:latin typeface="Calibri"/>
                <a:ea typeface="+mn-lt"/>
                <a:cs typeface="+mn-lt"/>
              </a:rPr>
              <a:t>thụ</a:t>
            </a:r>
            <a:r>
              <a:rPr lang="en-US" sz="1800" i="1" dirty="0" smtClean="0">
                <a:latin typeface="Calibri"/>
                <a:ea typeface="+mn-lt"/>
                <a:cs typeface="+mn-lt"/>
              </a:rPr>
              <a:t> </a:t>
            </a:r>
            <a:r>
              <a:rPr lang="en-US" sz="1800" i="1" dirty="0" err="1" smtClean="0">
                <a:latin typeface="Calibri"/>
                <a:ea typeface="+mn-lt"/>
                <a:cs typeface="+mn-lt"/>
              </a:rPr>
              <a:t>hưởng</a:t>
            </a:r>
            <a:r>
              <a:rPr lang="en-US" sz="1800" i="1" dirty="0" smtClean="0">
                <a:latin typeface="Calibri"/>
                <a:ea typeface="+mn-lt"/>
                <a:cs typeface="+mn-lt"/>
              </a:rPr>
              <a:t> </a:t>
            </a:r>
            <a:r>
              <a:rPr lang="en-US" sz="1800" i="1" dirty="0" err="1" smtClean="0">
                <a:latin typeface="Calibri"/>
                <a:ea typeface="+mn-lt"/>
                <a:cs typeface="+mn-lt"/>
              </a:rPr>
              <a:t>chương</a:t>
            </a:r>
            <a:r>
              <a:rPr lang="en-US" sz="1800" i="1" dirty="0" smtClean="0">
                <a:latin typeface="Calibri"/>
                <a:ea typeface="+mn-lt"/>
                <a:cs typeface="+mn-lt"/>
              </a:rPr>
              <a:t> </a:t>
            </a:r>
            <a:r>
              <a:rPr lang="en-US" sz="1800" i="1" dirty="0" err="1" smtClean="0">
                <a:latin typeface="Calibri"/>
                <a:ea typeface="+mn-lt"/>
                <a:cs typeface="+mn-lt"/>
              </a:rPr>
              <a:t>trình</a:t>
            </a:r>
            <a:r>
              <a:rPr lang="en-US" sz="1800" i="1" dirty="0" smtClean="0">
                <a:latin typeface="Calibri"/>
                <a:ea typeface="+mn-lt"/>
                <a:cs typeface="+mn-lt"/>
              </a:rPr>
              <a:t>&gt;</a:t>
            </a:r>
            <a:r>
              <a:rPr lang="en-US" sz="1800" b="1" i="1" dirty="0" smtClean="0">
                <a:latin typeface="Calibri"/>
                <a:ea typeface="+mn-lt"/>
                <a:cs typeface="+mn-lt"/>
              </a:rPr>
              <a:t> </a:t>
            </a:r>
            <a:r>
              <a:rPr lang="en-US" sz="1800" b="1" i="1" dirty="0">
                <a:latin typeface="Calibri"/>
                <a:ea typeface="+mn-lt"/>
                <a:cs typeface="+mn-lt"/>
              </a:rPr>
              <a:t>không?</a:t>
            </a:r>
            <a:r>
              <a:rPr lang="en-US" sz="1800" dirty="0">
                <a:latin typeface="Calibri"/>
                <a:ea typeface="+mn-lt"/>
                <a:cs typeface="+mn-lt"/>
              </a:rPr>
              <a:t>  </a:t>
            </a:r>
            <a:endParaRPr lang="en-US" sz="1800" dirty="0">
              <a:latin typeface="Calibri"/>
              <a:cs typeface="Calibri"/>
            </a:endParaRPr>
          </a:p>
          <a:p>
            <a:pPr marL="0" indent="0" algn="ctr">
              <a:buNone/>
            </a:pPr>
            <a:r>
              <a:rPr lang="en-US" sz="1800" b="1" i="1" dirty="0">
                <a:latin typeface="Calibri"/>
                <a:ea typeface="+mn-lt"/>
                <a:cs typeface="+mn-lt"/>
              </a:rPr>
              <a:t>Nhấn số ‘1’ để trả lời Có, hay</a:t>
            </a:r>
            <a:r>
              <a:rPr lang="en-US" sz="1800" dirty="0">
                <a:latin typeface="Calibri"/>
                <a:ea typeface="+mn-lt"/>
                <a:cs typeface="+mn-lt"/>
              </a:rPr>
              <a:t>  </a:t>
            </a:r>
            <a:endParaRPr lang="en-US" sz="1800" dirty="0">
              <a:latin typeface="Calibri"/>
              <a:cs typeface="Calibri"/>
            </a:endParaRPr>
          </a:p>
          <a:p>
            <a:pPr marL="0" indent="0" algn="ctr">
              <a:buNone/>
            </a:pPr>
            <a:r>
              <a:rPr lang="en-US" sz="1800" b="1" i="1" dirty="0">
                <a:latin typeface="Calibri"/>
                <a:ea typeface="+mn-lt"/>
                <a:cs typeface="+mn-lt"/>
              </a:rPr>
              <a:t>Nhấn số ‘2’ để trả lời Không.</a:t>
            </a:r>
            <a:r>
              <a:rPr lang="en-US" sz="1800" dirty="0">
                <a:latin typeface="Calibri"/>
                <a:ea typeface="+mn-lt"/>
                <a:cs typeface="+mn-lt"/>
              </a:rPr>
              <a:t>  </a:t>
            </a:r>
            <a:endParaRPr lang="en-US" sz="1800" dirty="0">
              <a:latin typeface="Calibri"/>
              <a:cs typeface="Calibri"/>
            </a:endParaRPr>
          </a:p>
          <a:p>
            <a:pPr marL="0" indent="0" algn="ctr">
              <a:buNone/>
            </a:pPr>
            <a:r>
              <a:rPr lang="en-US" sz="1800" dirty="0" smtClean="0">
                <a:latin typeface="Calibri"/>
                <a:ea typeface="+mn-lt"/>
                <a:cs typeface="+mn-lt"/>
              </a:rPr>
              <a:t>Nhấn số 1 để trả lời có, để bấm giờ bắt đầu cho người thụ hưởng chương trình mà quý vị đã chọn.</a:t>
            </a:r>
            <a:endParaRPr lang="en-US" sz="1800" dirty="0">
              <a:latin typeface="Calibri"/>
              <a:cs typeface="Calibri"/>
            </a:endParaRPr>
          </a:p>
          <a:p>
            <a:pPr marL="0" indent="0">
              <a:buNone/>
            </a:pPr>
            <a:r>
              <a:rPr lang="en-US" sz="1600" b="1" dirty="0">
                <a:latin typeface="Calibri"/>
                <a:ea typeface="+mn-lt"/>
                <a:cs typeface="+mn-lt"/>
              </a:rPr>
              <a:t>(Nhà cung cấp dịch vụ cung cấp dịch vụ IHSS và WPCS cho một người thụ hưởng chương trình sẽ được yêu cầu bấm giờ bắt đầu riêng cho cả hai chương trình. )</a:t>
            </a:r>
            <a:endParaRPr lang="en-US" sz="1600" dirty="0">
              <a:latin typeface="Calibri"/>
              <a:ea typeface="+mn-lt"/>
              <a:cs typeface="+mn-lt"/>
            </a:endParaRPr>
          </a:p>
          <a:p>
            <a:endParaRPr lang="en-US" sz="1800" dirty="0" smtClean="0">
              <a:ea typeface="+mn-lt"/>
              <a:cs typeface="+mn-lt"/>
            </a:endParaRPr>
          </a:p>
          <a:p>
            <a:pPr marL="0" indent="0">
              <a:buNone/>
            </a:pPr>
            <a:r>
              <a:rPr lang="en-US" sz="1800" dirty="0" smtClean="0">
                <a:ea typeface="+mn-lt"/>
                <a:cs typeface="+mn-lt"/>
              </a:rPr>
              <a:t>3. Tuyển tùy chọn vị trí. Chọn vị trí mà quý vị hiện đang bấm giờ bắt đầu. </a:t>
            </a:r>
            <a:endParaRPr lang="en-US" sz="1800" dirty="0">
              <a:latin typeface="Calibri"/>
              <a:cs typeface="Calibri"/>
            </a:endParaRPr>
          </a:p>
          <a:p>
            <a:pPr marL="0" indent="0" algn="ctr">
              <a:buNone/>
            </a:pPr>
            <a:r>
              <a:rPr lang="en-US" sz="1800" b="1" i="1" dirty="0" smtClean="0">
                <a:ea typeface="+mn-lt"/>
                <a:cs typeface="+mn-lt"/>
              </a:rPr>
              <a:t>Nhấn số ‘1’ cho Home (nhà), hay</a:t>
            </a:r>
            <a:r>
              <a:rPr lang="en-US" sz="1800" dirty="0">
                <a:ea typeface="+mn-lt"/>
                <a:cs typeface="+mn-lt"/>
              </a:rPr>
              <a:t>  </a:t>
            </a:r>
            <a:endParaRPr lang="en-US" sz="1800" dirty="0"/>
          </a:p>
          <a:p>
            <a:pPr marL="0" indent="0" algn="ctr">
              <a:buNone/>
            </a:pPr>
            <a:r>
              <a:rPr lang="en-US" sz="1800" b="1" i="1" dirty="0">
                <a:ea typeface="+mn-lt"/>
                <a:cs typeface="+mn-lt"/>
              </a:rPr>
              <a:t>Nhấn số ‘2’ cho Community (cộng đồng).</a:t>
            </a:r>
            <a:r>
              <a:rPr lang="en-US" sz="1800" dirty="0">
                <a:ea typeface="+mn-lt"/>
                <a:cs typeface="+mn-lt"/>
              </a:rPr>
              <a:t>  </a:t>
            </a:r>
            <a:endParaRPr lang="en-US" sz="1800" dirty="0"/>
          </a:p>
          <a:p>
            <a:endParaRPr lang="en-US" sz="1800" dirty="0">
              <a:latin typeface="Calibri"/>
              <a:cs typeface="Calibri"/>
            </a:endParaRPr>
          </a:p>
        </p:txBody>
      </p:sp>
    </p:spTree>
    <p:extLst>
      <p:ext uri="{BB962C8B-B14F-4D97-AF65-F5344CB8AC3E}">
        <p14:creationId xmlns:p14="http://schemas.microsoft.com/office/powerpoint/2010/main" val="417078198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DB9AFE-BFCD-100D-E632-D4E45D02E264}"/>
              </a:ext>
            </a:extLst>
          </p:cNvPr>
          <p:cNvSpPr>
            <a:spLocks noGrp="1"/>
          </p:cNvSpPr>
          <p:nvPr>
            <p:ph type="title"/>
          </p:nvPr>
        </p:nvSpPr>
        <p:spPr>
          <a:xfrm>
            <a:off x="361950" y="116138"/>
            <a:ext cx="11100954" cy="1074084"/>
          </a:xfrm>
        </p:spPr>
        <p:txBody>
          <a:bodyPr>
            <a:normAutofit fontScale="90000"/>
          </a:bodyPr>
          <a:lstStyle/>
          <a:p>
            <a:pPr algn="ctr"/>
            <a:r>
              <a:rPr lang="en-US" sz="3600" cap="none" dirty="0">
                <a:solidFill>
                  <a:srgbClr val="002060"/>
                </a:solidFill>
                <a:latin typeface="Calibri"/>
                <a:cs typeface="Calibri"/>
              </a:rPr>
              <a:t>Hệ Thống Chấm Công Qua Điện Thoại (TTS)
Bấm giờ bắt đầu</a:t>
            </a:r>
          </a:p>
        </p:txBody>
      </p:sp>
      <p:sp>
        <p:nvSpPr>
          <p:cNvPr id="3" name="Content Placeholder 2">
            <a:extLst>
              <a:ext uri="{FF2B5EF4-FFF2-40B4-BE49-F238E27FC236}">
                <a16:creationId xmlns="" xmlns:a16="http://schemas.microsoft.com/office/drawing/2014/main" id="{08CDF08E-AB98-0A98-A791-9C1A03F77331}"/>
              </a:ext>
            </a:extLst>
          </p:cNvPr>
          <p:cNvSpPr>
            <a:spLocks noGrp="1"/>
          </p:cNvSpPr>
          <p:nvPr>
            <p:ph idx="1"/>
          </p:nvPr>
        </p:nvSpPr>
        <p:spPr>
          <a:xfrm>
            <a:off x="871975" y="1150864"/>
            <a:ext cx="10590929" cy="4914007"/>
          </a:xfrm>
          <a:ln>
            <a:noFill/>
          </a:ln>
        </p:spPr>
        <p:txBody>
          <a:bodyPr vert="horz" lIns="45720" tIns="45720" rIns="45720" bIns="45720" rtlCol="0" anchor="t">
            <a:noAutofit/>
          </a:bodyPr>
          <a:lstStyle/>
          <a:p>
            <a:pPr marL="0" indent="0">
              <a:buNone/>
            </a:pPr>
            <a:r>
              <a:rPr lang="en-US" sz="2400" b="1" dirty="0" smtClean="0">
                <a:latin typeface="Calibri"/>
                <a:ea typeface="+mn-lt"/>
                <a:cs typeface="+mn-lt"/>
              </a:rPr>
              <a:t>XÁC NHẬN THÔNG TIN ĐÃ NHẬP</a:t>
            </a:r>
          </a:p>
          <a:p>
            <a:pPr marL="0" indent="0">
              <a:buNone/>
            </a:pPr>
            <a:endParaRPr lang="en-US" sz="1400" b="1" dirty="0" smtClean="0">
              <a:latin typeface="Calibri"/>
              <a:ea typeface="+mn-lt"/>
              <a:cs typeface="+mn-lt"/>
            </a:endParaRPr>
          </a:p>
          <a:p>
            <a:pPr marL="0" indent="0">
              <a:buNone/>
            </a:pPr>
            <a:r>
              <a:rPr lang="en-US" sz="2000" dirty="0" smtClean="0">
                <a:latin typeface="Calibri"/>
                <a:ea typeface="+mn-lt"/>
                <a:cs typeface="+mn-lt"/>
              </a:rPr>
              <a:t>TTS sẽ yêu cầu quý vị xác minh thông tin check-in quý vị đã nhập.</a:t>
            </a:r>
            <a:endParaRPr lang="en-US" sz="2000" dirty="0">
              <a:latin typeface="Calibri"/>
              <a:cs typeface="Calibri"/>
            </a:endParaRPr>
          </a:p>
          <a:p>
            <a:pPr marL="0" indent="0" algn="ctr">
              <a:buNone/>
            </a:pPr>
            <a:r>
              <a:rPr lang="en-US" sz="2000" b="1" i="1" dirty="0">
                <a:latin typeface="Calibri"/>
                <a:ea typeface="+mn-lt"/>
                <a:cs typeface="+mn-lt"/>
              </a:rPr>
              <a:t>Quý vị đang bấm giờ bắt đầu cho:</a:t>
            </a:r>
            <a:r>
              <a:rPr lang="en-US" sz="2000" dirty="0">
                <a:latin typeface="Calibri"/>
                <a:ea typeface="+mn-lt"/>
                <a:cs typeface="+mn-lt"/>
              </a:rPr>
              <a:t>  </a:t>
            </a:r>
            <a:endParaRPr lang="en-US" sz="2000" dirty="0">
              <a:latin typeface="Calibri"/>
              <a:cs typeface="Calibri"/>
            </a:endParaRPr>
          </a:p>
          <a:p>
            <a:pPr marL="0" indent="0" algn="ctr">
              <a:buNone/>
            </a:pPr>
            <a:r>
              <a:rPr lang="en-US" sz="2000" b="1" i="1" dirty="0">
                <a:latin typeface="Calibri"/>
                <a:ea typeface="+mn-lt"/>
                <a:cs typeface="+mn-lt"/>
              </a:rPr>
              <a:t>Tên người thụ hưởng chương trình</a:t>
            </a:r>
            <a:r>
              <a:rPr lang="en-US" sz="2000" dirty="0">
                <a:latin typeface="Calibri"/>
                <a:ea typeface="+mn-lt"/>
                <a:cs typeface="+mn-lt"/>
              </a:rPr>
              <a:t>  </a:t>
            </a:r>
            <a:endParaRPr lang="en-US" sz="2000" dirty="0">
              <a:latin typeface="Calibri"/>
              <a:cs typeface="Calibri"/>
            </a:endParaRPr>
          </a:p>
          <a:p>
            <a:pPr marL="0" indent="0" algn="ctr">
              <a:buNone/>
            </a:pPr>
            <a:r>
              <a:rPr lang="en-US" sz="2000" b="1" i="1" dirty="0">
                <a:latin typeface="Calibri"/>
                <a:ea typeface="+mn-lt"/>
                <a:cs typeface="+mn-lt"/>
              </a:rPr>
              <a:t>Số hồ sơ của người thụ hưởng chương trình</a:t>
            </a:r>
            <a:r>
              <a:rPr lang="en-US" sz="2000" dirty="0">
                <a:latin typeface="Calibri"/>
                <a:ea typeface="+mn-lt"/>
                <a:cs typeface="+mn-lt"/>
              </a:rPr>
              <a:t>  </a:t>
            </a:r>
            <a:endParaRPr lang="en-US" sz="2000" dirty="0">
              <a:latin typeface="Calibri"/>
              <a:cs typeface="Calibri"/>
            </a:endParaRPr>
          </a:p>
          <a:p>
            <a:pPr marL="0" indent="0" algn="ctr">
              <a:buNone/>
            </a:pPr>
            <a:r>
              <a:rPr lang="en-US" sz="2000" b="1" i="1" dirty="0">
                <a:latin typeface="Calibri"/>
                <a:ea typeface="+mn-lt"/>
                <a:cs typeface="+mn-lt"/>
              </a:rPr>
              <a:t>Loại Chương Trình: </a:t>
            </a:r>
            <a:r>
              <a:rPr lang="en-US" sz="2000" i="1" dirty="0">
                <a:latin typeface="Calibri"/>
                <a:ea typeface="+mn-lt"/>
                <a:cs typeface="+mn-lt"/>
              </a:rPr>
              <a:t>IHSS hay WPCS</a:t>
            </a:r>
            <a:r>
              <a:rPr lang="en-US" sz="2000" dirty="0">
                <a:latin typeface="Calibri"/>
                <a:ea typeface="+mn-lt"/>
                <a:cs typeface="+mn-lt"/>
              </a:rPr>
              <a:t>  </a:t>
            </a:r>
            <a:endParaRPr lang="en-US" sz="2000" dirty="0">
              <a:latin typeface="Calibri"/>
              <a:cs typeface="Calibri"/>
            </a:endParaRPr>
          </a:p>
          <a:p>
            <a:pPr marL="0" indent="0" algn="ctr">
              <a:buNone/>
            </a:pPr>
            <a:r>
              <a:rPr lang="en-US" sz="2000" b="1" i="1" dirty="0">
                <a:latin typeface="Calibri"/>
                <a:ea typeface="+mn-lt"/>
                <a:cs typeface="+mn-lt"/>
              </a:rPr>
              <a:t>Vị Trí: </a:t>
            </a:r>
            <a:r>
              <a:rPr lang="en-US" sz="2000" i="1" dirty="0">
                <a:latin typeface="Calibri"/>
                <a:ea typeface="+mn-lt"/>
                <a:cs typeface="+mn-lt"/>
              </a:rPr>
              <a:t>Nhà hay Cộng Đồng</a:t>
            </a:r>
            <a:r>
              <a:rPr lang="en-US" sz="2000" dirty="0">
                <a:latin typeface="Calibri"/>
                <a:ea typeface="+mn-lt"/>
                <a:cs typeface="+mn-lt"/>
              </a:rPr>
              <a:t>  </a:t>
            </a:r>
            <a:endParaRPr lang="en-US" sz="2000" dirty="0">
              <a:latin typeface="Calibri"/>
              <a:cs typeface="Calibri"/>
            </a:endParaRPr>
          </a:p>
          <a:p>
            <a:pPr marL="0" indent="0" algn="ctr">
              <a:buNone/>
            </a:pPr>
            <a:r>
              <a:rPr lang="en-US" sz="2000" b="1" i="1" dirty="0">
                <a:latin typeface="Calibri"/>
                <a:ea typeface="+mn-lt"/>
                <a:cs typeface="+mn-lt"/>
              </a:rPr>
              <a:t>Nếu đúng, nhấn số ‘1’, hay nhấn số ‘2’ để sửa lại thông tin này.</a:t>
            </a:r>
            <a:r>
              <a:rPr lang="en-US" sz="2000" dirty="0">
                <a:latin typeface="Calibri"/>
                <a:ea typeface="+mn-lt"/>
                <a:cs typeface="+mn-lt"/>
              </a:rPr>
              <a:t>  </a:t>
            </a:r>
            <a:endParaRPr lang="en-US" sz="2000" dirty="0">
              <a:latin typeface="Calibri"/>
              <a:cs typeface="Calibri"/>
            </a:endParaRPr>
          </a:p>
          <a:p>
            <a:r>
              <a:rPr lang="en-US" sz="2000" dirty="0" smtClean="0">
                <a:latin typeface="Calibri"/>
                <a:ea typeface="+mn-lt"/>
                <a:cs typeface="+mn-lt"/>
              </a:rPr>
              <a:t>Để xác nhận thông tin check-in hãy </a:t>
            </a:r>
            <a:r>
              <a:rPr lang="en-US" sz="2000" b="1" dirty="0" smtClean="0">
                <a:latin typeface="Calibri"/>
                <a:ea typeface="+mn-lt"/>
                <a:cs typeface="+mn-lt"/>
              </a:rPr>
              <a:t>nhấn số ‘1’</a:t>
            </a:r>
            <a:r>
              <a:rPr lang="en-US" sz="2000" dirty="0" smtClean="0">
                <a:latin typeface="Calibri"/>
                <a:ea typeface="+mn-lt"/>
                <a:cs typeface="+mn-lt"/>
              </a:rPr>
              <a:t>. Thông tin check-in sẽ được lưu lại.</a:t>
            </a:r>
          </a:p>
          <a:p>
            <a:pPr marL="0" indent="0">
              <a:buNone/>
            </a:pPr>
            <a:r>
              <a:rPr lang="en-US" sz="2000" dirty="0" smtClean="0">
                <a:latin typeface="Calibri"/>
                <a:ea typeface="+mn-lt"/>
                <a:cs typeface="+mn-lt"/>
              </a:rPr>
              <a:t>     Quý vị, nhà cung cấp dịch vụ, sẽ quay lại lệnh đơn Activity.</a:t>
            </a:r>
            <a:r>
              <a:rPr lang="en-US" sz="2000" dirty="0">
                <a:latin typeface="Calibri"/>
                <a:ea typeface="+mn-lt"/>
                <a:cs typeface="+mn-lt"/>
              </a:rPr>
              <a:t>  </a:t>
            </a:r>
            <a:endParaRPr lang="en-US" sz="2000" dirty="0" smtClean="0">
              <a:latin typeface="Calibri"/>
              <a:ea typeface="+mn-lt"/>
              <a:cs typeface="+mn-lt"/>
            </a:endParaRPr>
          </a:p>
          <a:p>
            <a:pPr marL="0" indent="0">
              <a:buNone/>
            </a:pPr>
            <a:endParaRPr lang="en-US" sz="1100" dirty="0">
              <a:latin typeface="Calibri"/>
              <a:cs typeface="Calibri"/>
            </a:endParaRPr>
          </a:p>
          <a:p>
            <a:r>
              <a:rPr lang="en-US" sz="2000" b="1" dirty="0">
                <a:latin typeface="Calibri"/>
                <a:ea typeface="+mn-lt"/>
                <a:cs typeface="+mn-lt"/>
              </a:rPr>
              <a:t>Chúc mừng! Quý vị đã thành công bấm giờ bắt đầu cho người thụ hưởng chương trình này.</a:t>
            </a:r>
            <a:r>
              <a:rPr lang="en-US" sz="2000" dirty="0">
                <a:latin typeface="Calibri"/>
                <a:ea typeface="+mn-lt"/>
                <a:cs typeface="+mn-lt"/>
              </a:rPr>
              <a:t> </a:t>
            </a:r>
            <a:endParaRPr lang="en-US" sz="2000" dirty="0">
              <a:latin typeface="Calibri"/>
              <a:cs typeface="Calibri"/>
            </a:endParaRPr>
          </a:p>
          <a:p>
            <a:endParaRPr lang="en-US" sz="1200" dirty="0">
              <a:latin typeface="Calibri"/>
              <a:cs typeface="Calibri"/>
            </a:endParaRPr>
          </a:p>
        </p:txBody>
      </p:sp>
    </p:spTree>
    <p:extLst>
      <p:ext uri="{BB962C8B-B14F-4D97-AF65-F5344CB8AC3E}">
        <p14:creationId xmlns:p14="http://schemas.microsoft.com/office/powerpoint/2010/main" val="350929639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DB9AFE-BFCD-100D-E632-D4E45D02E264}"/>
              </a:ext>
            </a:extLst>
          </p:cNvPr>
          <p:cNvSpPr>
            <a:spLocks noGrp="1"/>
          </p:cNvSpPr>
          <p:nvPr>
            <p:ph type="title"/>
          </p:nvPr>
        </p:nvSpPr>
        <p:spPr>
          <a:xfrm>
            <a:off x="578804" y="116138"/>
            <a:ext cx="10705507" cy="1074084"/>
          </a:xfrm>
        </p:spPr>
        <p:txBody>
          <a:bodyPr>
            <a:normAutofit/>
          </a:bodyPr>
          <a:lstStyle/>
          <a:p>
            <a:pPr algn="ctr"/>
            <a:r>
              <a:rPr lang="en-US" sz="3200" cap="none" dirty="0">
                <a:solidFill>
                  <a:srgbClr val="002060"/>
                </a:solidFill>
                <a:latin typeface="Calibri"/>
                <a:cs typeface="Calibri"/>
              </a:rPr>
              <a:t>Hệ Thống Chấm Công Qua Điện Thoại (TTS) 
Bấm giờ kết thúc</a:t>
            </a:r>
            <a:endParaRPr lang="en-US" sz="3600" dirty="0">
              <a:solidFill>
                <a:srgbClr val="002060"/>
              </a:solidFill>
              <a:latin typeface="Calibri"/>
              <a:cs typeface="Calibri"/>
            </a:endParaRPr>
          </a:p>
        </p:txBody>
      </p:sp>
      <p:sp>
        <p:nvSpPr>
          <p:cNvPr id="3" name="Content Placeholder 2">
            <a:extLst>
              <a:ext uri="{FF2B5EF4-FFF2-40B4-BE49-F238E27FC236}">
                <a16:creationId xmlns="" xmlns:a16="http://schemas.microsoft.com/office/drawing/2014/main" id="{08CDF08E-AB98-0A98-A791-9C1A03F77331}"/>
              </a:ext>
            </a:extLst>
          </p:cNvPr>
          <p:cNvSpPr>
            <a:spLocks noGrp="1"/>
          </p:cNvSpPr>
          <p:nvPr>
            <p:ph idx="1"/>
          </p:nvPr>
        </p:nvSpPr>
        <p:spPr>
          <a:xfrm>
            <a:off x="575007" y="1087395"/>
            <a:ext cx="10947188" cy="5523470"/>
          </a:xfrm>
          <a:ln>
            <a:noFill/>
          </a:ln>
        </p:spPr>
        <p:txBody>
          <a:bodyPr vert="horz" lIns="45720" tIns="45720" rIns="45720" bIns="45720" rtlCol="0" anchor="t">
            <a:noAutofit/>
          </a:bodyPr>
          <a:lstStyle/>
          <a:p>
            <a:pPr marL="0" indent="0">
              <a:buNone/>
            </a:pPr>
            <a:r>
              <a:rPr lang="en-US" sz="2400" b="1" dirty="0" smtClean="0">
                <a:latin typeface="Calibri"/>
                <a:ea typeface="+mn-lt"/>
                <a:cs typeface="+mn-lt"/>
              </a:rPr>
              <a:t>BẤM GIỜ KẾT THÚC </a:t>
            </a:r>
          </a:p>
          <a:p>
            <a:pPr marL="0" indent="0">
              <a:buNone/>
            </a:pPr>
            <a:r>
              <a:rPr lang="en-US" sz="1800" dirty="0" smtClean="0">
                <a:latin typeface="Calibri"/>
                <a:ea typeface="+mn-lt"/>
                <a:cs typeface="+mn-lt"/>
              </a:rPr>
              <a:t>1. Đăng nhập vào tài khoản TTS, một khi vào lệnh đơn chính hãy </a:t>
            </a:r>
            <a:r>
              <a:rPr lang="en-US" sz="1800" b="1" dirty="0" smtClean="0">
                <a:latin typeface="Calibri"/>
                <a:ea typeface="+mn-lt"/>
                <a:cs typeface="+mn-lt"/>
              </a:rPr>
              <a:t>nhấn số ‘7’</a:t>
            </a:r>
            <a:r>
              <a:rPr lang="en-US" sz="1800" dirty="0" smtClean="0">
                <a:latin typeface="Calibri"/>
                <a:ea typeface="+mn-lt"/>
                <a:cs typeface="+mn-lt"/>
              </a:rPr>
              <a:t>.</a:t>
            </a:r>
            <a:r>
              <a:rPr lang="en-US" sz="1800" dirty="0">
                <a:latin typeface="Calibri"/>
                <a:ea typeface="+mn-lt"/>
                <a:cs typeface="+mn-lt"/>
              </a:rPr>
              <a:t>  </a:t>
            </a:r>
          </a:p>
          <a:p>
            <a:pPr marL="0" indent="0">
              <a:buNone/>
            </a:pPr>
            <a:r>
              <a:rPr lang="en-US" sz="1800" dirty="0" smtClean="0">
                <a:latin typeface="Calibri"/>
                <a:ea typeface="+mn-lt"/>
                <a:cs typeface="+mn-lt"/>
              </a:rPr>
              <a:t>2. Chọn người thụ hưởng chương trình. TTS sẽ gợi ý như sau:</a:t>
            </a:r>
            <a:r>
              <a:rPr lang="en-US" sz="1800" dirty="0">
                <a:latin typeface="Calibri"/>
                <a:ea typeface="+mn-lt"/>
                <a:cs typeface="+mn-lt"/>
              </a:rPr>
              <a:t>  </a:t>
            </a:r>
            <a:endParaRPr lang="en-US" sz="1800" dirty="0">
              <a:latin typeface="Calibri"/>
              <a:cs typeface="Calibri"/>
            </a:endParaRPr>
          </a:p>
          <a:p>
            <a:pPr marL="0" indent="0" algn="ctr">
              <a:buNone/>
            </a:pPr>
            <a:r>
              <a:rPr lang="en-US" sz="1800" b="1" i="1" dirty="0" smtClean="0">
                <a:ea typeface="+mn-lt"/>
                <a:cs typeface="+mn-lt"/>
              </a:rPr>
              <a:t>Quý vị có muốn bấm giờ kết thúc cho </a:t>
            </a:r>
            <a:r>
              <a:rPr lang="en-US" sz="1800" i="1" dirty="0" smtClean="0">
                <a:ea typeface="+mn-lt"/>
                <a:cs typeface="+mn-lt"/>
              </a:rPr>
              <a:t>&lt;tên của người thụ hưởng chương trình&gt; </a:t>
            </a:r>
            <a:r>
              <a:rPr lang="en-US" sz="1800" b="1" i="1" dirty="0" smtClean="0">
                <a:ea typeface="+mn-lt"/>
                <a:cs typeface="+mn-lt"/>
              </a:rPr>
              <a:t>không?</a:t>
            </a:r>
            <a:endParaRPr lang="en-US" dirty="0"/>
          </a:p>
          <a:p>
            <a:pPr marL="0" indent="0" algn="ctr">
              <a:buNone/>
            </a:pPr>
            <a:r>
              <a:rPr lang="en-US" sz="1800" b="1" i="1" dirty="0">
                <a:ea typeface="+mn-lt"/>
                <a:cs typeface="+mn-lt"/>
              </a:rPr>
              <a:t>Nhấn số ‘1’ để trả lời Có, hay </a:t>
            </a:r>
            <a:endParaRPr lang="en-US" dirty="0"/>
          </a:p>
          <a:p>
            <a:pPr marL="0" indent="0" algn="ctr">
              <a:buNone/>
            </a:pPr>
            <a:r>
              <a:rPr lang="en-US" sz="1800" b="1" i="1" dirty="0">
                <a:ea typeface="+mn-lt"/>
                <a:cs typeface="+mn-lt"/>
              </a:rPr>
              <a:t>Nhấn số ‘2’ để trả lời Không.</a:t>
            </a:r>
            <a:endParaRPr lang="en-US" dirty="0"/>
          </a:p>
          <a:p>
            <a:pPr marL="0" indent="0" algn="ctr">
              <a:buNone/>
            </a:pPr>
            <a:r>
              <a:rPr lang="en-US" sz="1800" b="1" dirty="0">
                <a:latin typeface="Calibri"/>
                <a:ea typeface="+mn-lt"/>
                <a:cs typeface="+mn-lt"/>
              </a:rPr>
              <a:t>Nhấn số 1 để trả </a:t>
            </a:r>
            <a:r>
              <a:rPr lang="en-US" sz="1800" b="1" dirty="0" err="1">
                <a:latin typeface="Calibri"/>
                <a:ea typeface="+mn-lt"/>
                <a:cs typeface="+mn-lt"/>
              </a:rPr>
              <a:t>lời</a:t>
            </a:r>
            <a:r>
              <a:rPr lang="en-US" sz="1800" b="1" dirty="0">
                <a:latin typeface="Calibri"/>
                <a:ea typeface="+mn-lt"/>
                <a:cs typeface="+mn-lt"/>
              </a:rPr>
              <a:t> </a:t>
            </a:r>
            <a:r>
              <a:rPr lang="en-US" sz="1800" b="1" dirty="0" err="1" smtClean="0">
                <a:latin typeface="Calibri"/>
                <a:ea typeface="+mn-lt"/>
                <a:cs typeface="+mn-lt"/>
              </a:rPr>
              <a:t>có</a:t>
            </a:r>
            <a:r>
              <a:rPr lang="en-US" sz="1800" dirty="0" smtClean="0">
                <a:latin typeface="Calibri"/>
                <a:ea typeface="+mn-lt"/>
                <a:cs typeface="+mn-lt"/>
              </a:rPr>
              <a:t> </a:t>
            </a:r>
            <a:r>
              <a:rPr lang="en-US" sz="1800" dirty="0">
                <a:latin typeface="Calibri"/>
                <a:ea typeface="+mn-lt"/>
                <a:cs typeface="+mn-lt"/>
              </a:rPr>
              <a:t>để bấm giờ kết thúc cho người thụ hưởng chương trình mà quý vị đã chọn.</a:t>
            </a:r>
            <a:endParaRPr lang="en-US" sz="1800" dirty="0">
              <a:latin typeface="Calibri"/>
              <a:cs typeface="Calibri"/>
            </a:endParaRPr>
          </a:p>
          <a:p>
            <a:endParaRPr lang="en-US" sz="1800" dirty="0" smtClean="0">
              <a:ea typeface="+mn-lt"/>
              <a:cs typeface="+mn-lt"/>
            </a:endParaRPr>
          </a:p>
          <a:p>
            <a:pPr marL="0" indent="0" algn="ctr">
              <a:buNone/>
            </a:pPr>
            <a:r>
              <a:rPr lang="en-US" sz="1400" dirty="0" smtClean="0">
                <a:solidFill>
                  <a:srgbClr val="002060"/>
                </a:solidFill>
                <a:latin typeface="Calibri"/>
                <a:ea typeface="+mn-lt"/>
                <a:cs typeface="+mn-lt"/>
              </a:rPr>
              <a:t>(Nhà cung cấp dịch vụ cung cấp dịch vụ IHSS và WPCS cho một người thụ hưởng chương trình sẽ được yêu cầu bấm giờ kết thúc riêng cho cả hai chương trình. )</a:t>
            </a:r>
          </a:p>
          <a:p>
            <a:pPr marL="0" indent="0" algn="ctr">
              <a:buNone/>
            </a:pPr>
            <a:endParaRPr lang="en-US" sz="1400" dirty="0">
              <a:latin typeface="Calibri"/>
              <a:ea typeface="+mn-lt"/>
              <a:cs typeface="+mn-lt"/>
            </a:endParaRPr>
          </a:p>
          <a:p>
            <a:pPr marL="0" indent="0">
              <a:buNone/>
            </a:pPr>
            <a:r>
              <a:rPr lang="en-US" sz="1800" dirty="0" smtClean="0">
                <a:ea typeface="+mn-lt"/>
                <a:cs typeface="+mn-lt"/>
              </a:rPr>
              <a:t>3. Tuyển tùy chọn vị trí. Chọn vị trí mà quý vị hiện đang bấm giờ kết thúc.</a:t>
            </a:r>
            <a:endParaRPr lang="en-US" dirty="0"/>
          </a:p>
          <a:p>
            <a:pPr marL="0" indent="0" algn="ctr">
              <a:buNone/>
            </a:pPr>
            <a:r>
              <a:rPr lang="en-US" sz="1800" b="1" i="1" dirty="0">
                <a:latin typeface="Calibri"/>
                <a:cs typeface="Calibri"/>
              </a:rPr>
              <a:t>Xin hãy chọn vị trí mà quý vị đang bấm giờ bắt đầu.</a:t>
            </a:r>
            <a:r>
              <a:rPr lang="en-US" sz="1800" i="1" dirty="0">
                <a:latin typeface="Calibri"/>
                <a:cs typeface="Calibri"/>
              </a:rPr>
              <a:t> </a:t>
            </a:r>
            <a:endParaRPr lang="en-US" sz="1800" dirty="0">
              <a:latin typeface="Calibri"/>
              <a:ea typeface="+mn-lt"/>
              <a:cs typeface="Calibri"/>
            </a:endParaRPr>
          </a:p>
          <a:p>
            <a:pPr marL="0" indent="0" algn="ctr">
              <a:buNone/>
            </a:pPr>
            <a:r>
              <a:rPr lang="en-US" sz="1800" b="1" i="1" dirty="0">
                <a:latin typeface="Calibri"/>
                <a:cs typeface="Calibri"/>
              </a:rPr>
              <a:t>Nhấn số ‘1’ cho Home (nhà), hay </a:t>
            </a:r>
            <a:endParaRPr lang="en-US" sz="1800" dirty="0">
              <a:latin typeface="Calibri"/>
              <a:ea typeface="+mn-lt"/>
              <a:cs typeface="Calibri"/>
            </a:endParaRPr>
          </a:p>
          <a:p>
            <a:pPr marL="0" indent="0" algn="ctr">
              <a:buNone/>
            </a:pPr>
            <a:r>
              <a:rPr lang="en-US" sz="1800" b="1" i="1" dirty="0">
                <a:latin typeface="Calibri"/>
                <a:cs typeface="Calibri"/>
              </a:rPr>
              <a:t>Nhấn số ‘2’ cho Community (cộng đồng).</a:t>
            </a:r>
            <a:endParaRPr lang="en-US" sz="1800" dirty="0">
              <a:latin typeface="Calibri"/>
              <a:ea typeface="+mn-lt"/>
              <a:cs typeface="Calibri"/>
            </a:endParaRPr>
          </a:p>
          <a:p>
            <a:endParaRPr lang="en-US" dirty="0"/>
          </a:p>
        </p:txBody>
      </p:sp>
    </p:spTree>
    <p:extLst>
      <p:ext uri="{BB962C8B-B14F-4D97-AF65-F5344CB8AC3E}">
        <p14:creationId xmlns:p14="http://schemas.microsoft.com/office/powerpoint/2010/main" val="274077056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DB9AFE-BFCD-100D-E632-D4E45D02E264}"/>
              </a:ext>
            </a:extLst>
          </p:cNvPr>
          <p:cNvSpPr>
            <a:spLocks noGrp="1"/>
          </p:cNvSpPr>
          <p:nvPr>
            <p:ph type="title"/>
          </p:nvPr>
        </p:nvSpPr>
        <p:spPr>
          <a:xfrm>
            <a:off x="554992" y="129201"/>
            <a:ext cx="10800756" cy="1074084"/>
          </a:xfrm>
        </p:spPr>
        <p:txBody>
          <a:bodyPr>
            <a:normAutofit fontScale="90000"/>
          </a:bodyPr>
          <a:lstStyle/>
          <a:p>
            <a:pPr algn="ctr"/>
            <a:r>
              <a:rPr lang="en-US" sz="3600" cap="none" dirty="0">
                <a:solidFill>
                  <a:srgbClr val="002060"/>
                </a:solidFill>
                <a:latin typeface="Calibri"/>
                <a:cs typeface="Calibri"/>
              </a:rPr>
              <a:t>Hệ Thống Chấm Công Qua Điện Thoại (TTS) 
Bấm giờ kết thúc </a:t>
            </a:r>
            <a:endParaRPr lang="en-US" sz="3600" dirty="0">
              <a:solidFill>
                <a:srgbClr val="002060"/>
              </a:solidFill>
              <a:latin typeface="Calibri"/>
              <a:cs typeface="Calibri"/>
            </a:endParaRPr>
          </a:p>
        </p:txBody>
      </p:sp>
      <p:sp>
        <p:nvSpPr>
          <p:cNvPr id="3" name="Content Placeholder 2">
            <a:extLst>
              <a:ext uri="{FF2B5EF4-FFF2-40B4-BE49-F238E27FC236}">
                <a16:creationId xmlns="" xmlns:a16="http://schemas.microsoft.com/office/drawing/2014/main" id="{08CDF08E-AB98-0A98-A791-9C1A03F77331}"/>
              </a:ext>
            </a:extLst>
          </p:cNvPr>
          <p:cNvSpPr>
            <a:spLocks noGrp="1"/>
          </p:cNvSpPr>
          <p:nvPr>
            <p:ph idx="1"/>
          </p:nvPr>
        </p:nvSpPr>
        <p:spPr>
          <a:xfrm>
            <a:off x="535423" y="1316476"/>
            <a:ext cx="10986773" cy="5082240"/>
          </a:xfrm>
          <a:ln>
            <a:noFill/>
          </a:ln>
        </p:spPr>
        <p:txBody>
          <a:bodyPr vert="horz" lIns="45720" tIns="45720" rIns="45720" bIns="45720" rtlCol="0" anchor="t">
            <a:normAutofit/>
          </a:bodyPr>
          <a:lstStyle/>
          <a:p>
            <a:pPr marL="0" indent="0">
              <a:buNone/>
            </a:pPr>
            <a:r>
              <a:rPr lang="en-US" sz="2400" b="1" dirty="0">
                <a:latin typeface="Calibri"/>
                <a:ea typeface="+mn-lt"/>
                <a:cs typeface="+mn-lt"/>
              </a:rPr>
              <a:t>XÁC NHẬN THÔNG TIN ĐÃ NHẬP</a:t>
            </a:r>
          </a:p>
          <a:p>
            <a:pPr marL="0" indent="0">
              <a:buNone/>
            </a:pPr>
            <a:endParaRPr lang="en-US" sz="1200" dirty="0" smtClean="0">
              <a:latin typeface="Calibri"/>
              <a:cs typeface="Calibri"/>
            </a:endParaRPr>
          </a:p>
          <a:p>
            <a:pPr marL="0" indent="0">
              <a:buNone/>
            </a:pPr>
            <a:r>
              <a:rPr lang="en-US" sz="2000" dirty="0">
                <a:latin typeface="Calibri"/>
                <a:ea typeface="+mn-lt"/>
                <a:cs typeface="+mn-lt"/>
              </a:rPr>
              <a:t>TTS sẽ yêu cầu quý vị xác minh thông tin check-out mà quý đã nhập.</a:t>
            </a:r>
            <a:endParaRPr lang="en-US" sz="2000" dirty="0">
              <a:latin typeface="Calibri"/>
              <a:cs typeface="Calibri"/>
            </a:endParaRPr>
          </a:p>
          <a:p>
            <a:pPr marL="0" indent="0">
              <a:buNone/>
            </a:pPr>
            <a:endParaRPr lang="en-US" sz="2000" dirty="0">
              <a:latin typeface="Calibri"/>
              <a:cs typeface="Calibri"/>
            </a:endParaRPr>
          </a:p>
          <a:p>
            <a:pPr marL="0" indent="0" algn="ctr">
              <a:buNone/>
            </a:pPr>
            <a:r>
              <a:rPr lang="en-US" sz="2000" b="1" i="1" dirty="0" smtClean="0">
                <a:latin typeface="Calibri"/>
                <a:cs typeface="Calibri"/>
              </a:rPr>
              <a:t>Quý vị đang bấm giờ kết thúc cho:</a:t>
            </a:r>
            <a:endParaRPr lang="en-US" sz="2000" dirty="0">
              <a:latin typeface="Calibri"/>
              <a:ea typeface="+mn-lt"/>
              <a:cs typeface="Calibri"/>
            </a:endParaRPr>
          </a:p>
          <a:p>
            <a:pPr marL="0" indent="0" algn="ctr">
              <a:buNone/>
            </a:pPr>
            <a:r>
              <a:rPr lang="en-US" sz="2000" b="1" i="1" dirty="0">
                <a:latin typeface="Calibri"/>
                <a:cs typeface="Calibri"/>
              </a:rPr>
              <a:t>Tên người thụ hưởng chương trình</a:t>
            </a:r>
            <a:endParaRPr lang="en-US" sz="2000" dirty="0">
              <a:latin typeface="Calibri"/>
              <a:ea typeface="+mn-lt"/>
              <a:cs typeface="Calibri"/>
            </a:endParaRPr>
          </a:p>
          <a:p>
            <a:pPr marL="0" indent="0" algn="ctr">
              <a:buNone/>
            </a:pPr>
            <a:r>
              <a:rPr lang="en-US" sz="2000" b="1" i="1" dirty="0">
                <a:latin typeface="Calibri"/>
                <a:cs typeface="Calibri"/>
              </a:rPr>
              <a:t>Số hồ sơ của người thụ hưởng chương trình</a:t>
            </a:r>
            <a:endParaRPr lang="en-US" sz="2000" dirty="0">
              <a:latin typeface="Calibri"/>
              <a:ea typeface="+mn-lt"/>
              <a:cs typeface="Calibri"/>
            </a:endParaRPr>
          </a:p>
          <a:p>
            <a:pPr marL="0" indent="0" algn="ctr">
              <a:buNone/>
            </a:pPr>
            <a:r>
              <a:rPr lang="en-US" sz="2000" b="1" i="1" dirty="0">
                <a:latin typeface="Calibri"/>
                <a:cs typeface="Calibri"/>
              </a:rPr>
              <a:t>Loại Chương Trình: </a:t>
            </a:r>
            <a:r>
              <a:rPr lang="en-US" sz="2000" i="1" dirty="0">
                <a:latin typeface="Calibri"/>
                <a:cs typeface="Calibri"/>
              </a:rPr>
              <a:t>IHSS hay WPCS</a:t>
            </a:r>
            <a:endParaRPr lang="en-US" sz="2000" dirty="0">
              <a:latin typeface="Calibri"/>
              <a:ea typeface="+mn-lt"/>
              <a:cs typeface="Calibri"/>
            </a:endParaRPr>
          </a:p>
          <a:p>
            <a:pPr marL="0" indent="0" algn="ctr">
              <a:buNone/>
            </a:pPr>
            <a:r>
              <a:rPr lang="en-US" sz="2000" b="1" i="1" dirty="0">
                <a:latin typeface="Calibri"/>
                <a:cs typeface="Calibri"/>
              </a:rPr>
              <a:t>Vị Trí: </a:t>
            </a:r>
            <a:r>
              <a:rPr lang="en-US" sz="2000" i="1" dirty="0">
                <a:latin typeface="Calibri"/>
                <a:cs typeface="Calibri"/>
              </a:rPr>
              <a:t>Nhà hay Cộng Đồng </a:t>
            </a:r>
            <a:endParaRPr lang="en-US" sz="2000" dirty="0">
              <a:latin typeface="Calibri"/>
              <a:ea typeface="+mn-lt"/>
              <a:cs typeface="Calibri"/>
            </a:endParaRPr>
          </a:p>
          <a:p>
            <a:pPr marL="0" indent="0" algn="ctr">
              <a:buNone/>
            </a:pPr>
            <a:r>
              <a:rPr lang="en-US" sz="2000" b="1" i="1" dirty="0">
                <a:latin typeface="Calibri"/>
                <a:ea typeface="+mn-lt"/>
                <a:cs typeface="Calibri"/>
              </a:rPr>
              <a:t>Nếu đúng, nhấn số ‘1’, hay nhấn số ‘2’ để sửa lại thông tin này.</a:t>
            </a:r>
            <a:endParaRPr lang="en-US" sz="2000" dirty="0">
              <a:ea typeface="+mn-lt"/>
              <a:cs typeface="+mn-lt"/>
            </a:endParaRPr>
          </a:p>
          <a:p>
            <a:endParaRPr lang="en-US" sz="1200" dirty="0" smtClean="0">
              <a:latin typeface="Calibri"/>
              <a:ea typeface="+mn-lt"/>
              <a:cs typeface="Calibri"/>
            </a:endParaRPr>
          </a:p>
          <a:p>
            <a:r>
              <a:rPr lang="en-US" sz="2000" dirty="0" smtClean="0">
                <a:latin typeface="Calibri"/>
                <a:ea typeface="+mn-lt"/>
                <a:cs typeface="Calibri"/>
              </a:rPr>
              <a:t>Nhấn số 1 để xác nhận thông tin check-out là đúng.</a:t>
            </a:r>
            <a:endParaRPr lang="en-US" sz="2000" dirty="0"/>
          </a:p>
        </p:txBody>
      </p:sp>
    </p:spTree>
    <p:extLst>
      <p:ext uri="{BB962C8B-B14F-4D97-AF65-F5344CB8AC3E}">
        <p14:creationId xmlns:p14="http://schemas.microsoft.com/office/powerpoint/2010/main" val="422114673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DB9AFE-BFCD-100D-E632-D4E45D02E264}"/>
              </a:ext>
            </a:extLst>
          </p:cNvPr>
          <p:cNvSpPr>
            <a:spLocks noGrp="1"/>
          </p:cNvSpPr>
          <p:nvPr>
            <p:ph type="title"/>
          </p:nvPr>
        </p:nvSpPr>
        <p:spPr>
          <a:xfrm>
            <a:off x="578804" y="153746"/>
            <a:ext cx="11038189" cy="1014707"/>
          </a:xfrm>
        </p:spPr>
        <p:txBody>
          <a:bodyPr>
            <a:normAutofit/>
          </a:bodyPr>
          <a:lstStyle/>
          <a:p>
            <a:pPr algn="ctr"/>
            <a:r>
              <a:rPr lang="en-US" sz="3200" cap="none" dirty="0">
                <a:solidFill>
                  <a:srgbClr val="002060"/>
                </a:solidFill>
                <a:latin typeface="Calibri"/>
                <a:cs typeface="Calibri"/>
              </a:rPr>
              <a:t>Hệ Thống Chấm Công Qua Điện Thoại (TTS) 
Bấm giờ kết thúc</a:t>
            </a:r>
            <a:endParaRPr lang="en-US" sz="3600" dirty="0">
              <a:solidFill>
                <a:srgbClr val="002060"/>
              </a:solidFill>
              <a:latin typeface="Calibri"/>
              <a:cs typeface="Calibri"/>
            </a:endParaRPr>
          </a:p>
        </p:txBody>
      </p:sp>
      <p:sp>
        <p:nvSpPr>
          <p:cNvPr id="3" name="Content Placeholder 2">
            <a:extLst>
              <a:ext uri="{FF2B5EF4-FFF2-40B4-BE49-F238E27FC236}">
                <a16:creationId xmlns="" xmlns:a16="http://schemas.microsoft.com/office/drawing/2014/main" id="{08CDF08E-AB98-0A98-A791-9C1A03F77331}"/>
              </a:ext>
            </a:extLst>
          </p:cNvPr>
          <p:cNvSpPr>
            <a:spLocks noGrp="1"/>
          </p:cNvSpPr>
          <p:nvPr>
            <p:ph idx="1"/>
          </p:nvPr>
        </p:nvSpPr>
        <p:spPr>
          <a:xfrm>
            <a:off x="575007" y="1197723"/>
            <a:ext cx="10590929" cy="4884319"/>
          </a:xfrm>
          <a:ln>
            <a:noFill/>
          </a:ln>
        </p:spPr>
        <p:txBody>
          <a:bodyPr vert="horz" lIns="45720" tIns="45720" rIns="45720" bIns="45720" rtlCol="0" anchor="t">
            <a:noAutofit/>
          </a:bodyPr>
          <a:lstStyle/>
          <a:p>
            <a:pPr marL="0" indent="0">
              <a:buNone/>
            </a:pPr>
            <a:r>
              <a:rPr lang="en-US" sz="2200" b="1" dirty="0" smtClean="0">
                <a:latin typeface="Calibri"/>
                <a:cs typeface="Calibri"/>
              </a:rPr>
              <a:t>NHẬP SỐ GIỜ</a:t>
            </a:r>
          </a:p>
          <a:p>
            <a:pPr marL="0" indent="0">
              <a:buNone/>
            </a:pPr>
            <a:r>
              <a:rPr lang="en-US" sz="1800" dirty="0" smtClean="0">
                <a:latin typeface="Calibri"/>
                <a:cs typeface="Calibri"/>
              </a:rPr>
              <a:t>4. Nhập số giờ mà quý vị đã làm cho ngày đó với gợi ý sau đây:</a:t>
            </a:r>
            <a:endParaRPr lang="en-US" sz="1800" dirty="0">
              <a:ea typeface="+mn-lt"/>
              <a:cs typeface="+mn-lt"/>
            </a:endParaRPr>
          </a:p>
          <a:p>
            <a:pPr marL="0" indent="0" algn="ctr">
              <a:buNone/>
            </a:pPr>
            <a:r>
              <a:rPr lang="en-US" sz="1800" b="1" i="1" dirty="0">
                <a:latin typeface="Calibri"/>
                <a:cs typeface="Calibri"/>
              </a:rPr>
              <a:t>Xin hãy nhập số giờ quý vị đã làm, dùng hai chữ số. Ví dụ, nếu quý vị làm bốn tiếng, quý vị sẽ nhập ‘04’. Nhập số giờ quý vị đã làm rồi sau đó nhấn phím thăng (#).</a:t>
            </a:r>
            <a:endParaRPr lang="en-US" sz="1800" dirty="0">
              <a:ea typeface="+mn-lt"/>
              <a:cs typeface="+mn-lt"/>
            </a:endParaRPr>
          </a:p>
          <a:p>
            <a:pPr marL="0" indent="0" algn="ctr">
              <a:buNone/>
            </a:pPr>
            <a:endParaRPr lang="en-US" sz="1800" dirty="0">
              <a:latin typeface="Calibri"/>
              <a:cs typeface="Calibri"/>
            </a:endParaRPr>
          </a:p>
          <a:p>
            <a:pPr marL="0" indent="0">
              <a:buNone/>
            </a:pPr>
            <a:r>
              <a:rPr lang="en-US" sz="1800" dirty="0" smtClean="0">
                <a:latin typeface="Calibri"/>
                <a:cs typeface="Calibri"/>
              </a:rPr>
              <a:t>5. Xác định số giờ. TTS sẽ yêu cầu quý vị xác định hay sửa lại số giờ. Nếu xác định số giờ là đúng sau đó TTS sẽ yêu cầu quý vị nhập số phút với gợi ý sau đây:</a:t>
            </a:r>
            <a:endParaRPr lang="en-US" sz="1800" dirty="0">
              <a:ea typeface="+mn-lt"/>
              <a:cs typeface="+mn-lt"/>
            </a:endParaRPr>
          </a:p>
          <a:p>
            <a:pPr marL="0" indent="0" algn="ctr">
              <a:buNone/>
            </a:pPr>
            <a:r>
              <a:rPr lang="en-US" sz="1800" b="1" i="1" dirty="0">
                <a:latin typeface="Calibri"/>
                <a:cs typeface="Calibri"/>
              </a:rPr>
              <a:t>Xin hãy nhập số phút quý vị đã làm, dùng hai chữ số. Ví dụ, nếu quý vị làm 30 phút, quý vị sẽ nhập ‘30’. Nhập số phút quý vị đã làm việc rồi sau đó nhấn phím thăng (#).</a:t>
            </a:r>
            <a:endParaRPr lang="en-US" sz="1800" dirty="0">
              <a:ea typeface="+mn-lt"/>
              <a:cs typeface="+mn-lt"/>
            </a:endParaRPr>
          </a:p>
          <a:p>
            <a:pPr algn="just"/>
            <a:r>
              <a:rPr lang="en-US" sz="1800" dirty="0">
                <a:latin typeface="Calibri"/>
                <a:cs typeface="Calibri"/>
              </a:rPr>
              <a:t>TTS sẽ trình bày số phút đã nhập và hỏi quý vị có đúng hay không hoặc quý vị có muốn sửa lại thông tin này hay không. Nếu số phút là đúng, TTS sẽ lưu lại thông tin và quý vị sẽ quay trở lại lệnh đơn Activity.</a:t>
            </a:r>
            <a:endParaRPr lang="en-US" sz="1800" dirty="0">
              <a:ea typeface="+mn-lt"/>
              <a:cs typeface="+mn-lt"/>
            </a:endParaRPr>
          </a:p>
          <a:p>
            <a:pPr algn="just"/>
            <a:endParaRPr lang="en-US" sz="1800" b="1" dirty="0" smtClean="0">
              <a:latin typeface="Calibri"/>
              <a:cs typeface="Calibri"/>
            </a:endParaRPr>
          </a:p>
          <a:p>
            <a:pPr algn="just"/>
            <a:r>
              <a:rPr lang="en-US" sz="1800" b="1" dirty="0" smtClean="0">
                <a:latin typeface="Calibri"/>
                <a:cs typeface="Calibri"/>
              </a:rPr>
              <a:t>Chúc mừng! Quý vị đã thành công bấm giờ kết thúc cho người thụ hưởng chương trình này.</a:t>
            </a:r>
            <a:endParaRPr lang="en-US" sz="1800" b="1" dirty="0">
              <a:ea typeface="+mn-lt"/>
              <a:cs typeface="+mn-lt"/>
            </a:endParaRPr>
          </a:p>
          <a:p>
            <a:endParaRPr lang="en-US" sz="1800" dirty="0">
              <a:latin typeface="Calibri"/>
              <a:cs typeface="Calibri"/>
            </a:endParaRPr>
          </a:p>
        </p:txBody>
      </p:sp>
    </p:spTree>
    <p:extLst>
      <p:ext uri="{BB962C8B-B14F-4D97-AF65-F5344CB8AC3E}">
        <p14:creationId xmlns:p14="http://schemas.microsoft.com/office/powerpoint/2010/main" val="183329373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2">
            <a:extLst>
              <a:ext uri="{FF2B5EF4-FFF2-40B4-BE49-F238E27FC236}">
                <a16:creationId xmlns="" xmlns:a16="http://schemas.microsoft.com/office/drawing/2014/main" id="{46301D49-609E-4714-AD6D-2BDC0C3034BA}"/>
              </a:ext>
            </a:extLst>
          </p:cNvPr>
          <p:cNvSpPr/>
          <p:nvPr/>
        </p:nvSpPr>
        <p:spPr>
          <a:xfrm flipH="1" flipV="1">
            <a:off x="0" y="0"/>
            <a:ext cx="5104265" cy="4013777"/>
          </a:xfrm>
          <a:custGeom>
            <a:avLst/>
            <a:gdLst>
              <a:gd name="connsiteX0" fmla="*/ 2376698 w 4456802"/>
              <a:gd name="connsiteY0" fmla="*/ 0 h 3499103"/>
              <a:gd name="connsiteX1" fmla="*/ 4347493 w 4456802"/>
              <a:gd name="connsiteY1" fmla="*/ 1047864 h 3499103"/>
              <a:gd name="connsiteX2" fmla="*/ 4456802 w 4456802"/>
              <a:gd name="connsiteY2" fmla="*/ 1227791 h 3499103"/>
              <a:gd name="connsiteX3" fmla="*/ 4456802 w 4456802"/>
              <a:gd name="connsiteY3" fmla="*/ 3499103 h 3499103"/>
              <a:gd name="connsiteX4" fmla="*/ 281811 w 4456802"/>
              <a:gd name="connsiteY4" fmla="*/ 3499103 h 3499103"/>
              <a:gd name="connsiteX5" fmla="*/ 186773 w 4456802"/>
              <a:gd name="connsiteY5" fmla="*/ 3301816 h 3499103"/>
              <a:gd name="connsiteX6" fmla="*/ 0 w 4456802"/>
              <a:gd name="connsiteY6" fmla="*/ 2376698 h 3499103"/>
              <a:gd name="connsiteX7" fmla="*/ 2376698 w 4456802"/>
              <a:gd name="connsiteY7" fmla="*/ 0 h 349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6802" h="3499103">
                <a:moveTo>
                  <a:pt x="2376698" y="0"/>
                </a:moveTo>
                <a:cubicBezTo>
                  <a:pt x="3197082" y="0"/>
                  <a:pt x="3920383" y="415658"/>
                  <a:pt x="4347493" y="1047864"/>
                </a:cubicBezTo>
                <a:lnTo>
                  <a:pt x="4456802" y="1227791"/>
                </a:lnTo>
                <a:lnTo>
                  <a:pt x="4456802" y="3499103"/>
                </a:lnTo>
                <a:lnTo>
                  <a:pt x="281811" y="3499103"/>
                </a:lnTo>
                <a:lnTo>
                  <a:pt x="186773" y="3301816"/>
                </a:lnTo>
                <a:cubicBezTo>
                  <a:pt x="66506" y="3017472"/>
                  <a:pt x="0" y="2704852"/>
                  <a:pt x="0" y="2376698"/>
                </a:cubicBezTo>
                <a:cubicBezTo>
                  <a:pt x="0" y="1064084"/>
                  <a:pt x="1064084" y="0"/>
                  <a:pt x="2376698" y="0"/>
                </a:cubicBezTo>
                <a:close/>
              </a:path>
            </a:pathLst>
          </a:cu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 xmlns:a16="http://schemas.microsoft.com/office/drawing/2014/main" id="{0D1791AE-1B8E-4D57-8CF5-D69700D7A58B}"/>
              </a:ext>
            </a:extLst>
          </p:cNvPr>
          <p:cNvSpPr/>
          <p:nvPr/>
        </p:nvSpPr>
        <p:spPr>
          <a:xfrm>
            <a:off x="6550926" y="1825756"/>
            <a:ext cx="4492001" cy="1446550"/>
          </a:xfrm>
          <a:prstGeom prst="rect">
            <a:avLst/>
          </a:prstGeom>
        </p:spPr>
        <p:txBody>
          <a:bodyPr wrap="square">
            <a:spAutoFit/>
          </a:bodyPr>
          <a:lstStyle/>
          <a:p>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Cổng Thông Tin Dịch Vụ Điện Tử</a:t>
            </a:r>
            <a:endParaRPr lang="en-ID" sz="44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pic>
        <p:nvPicPr>
          <p:cNvPr id="21" name="Picture 20"/>
          <p:cNvPicPr>
            <a:picLocks noChangeAspect="1"/>
          </p:cNvPicPr>
          <p:nvPr/>
        </p:nvPicPr>
        <p:blipFill>
          <a:blip r:embed="rId3">
            <a:clrChange>
              <a:clrFrom>
                <a:srgbClr val="000000"/>
              </a:clrFrom>
              <a:clrTo>
                <a:srgbClr val="000000">
                  <a:alpha val="0"/>
                </a:srgbClr>
              </a:clrTo>
            </a:clrChange>
          </a:blip>
          <a:stretch>
            <a:fillRect/>
          </a:stretch>
        </p:blipFill>
        <p:spPr>
          <a:xfrm>
            <a:off x="10393750" y="6345151"/>
            <a:ext cx="1765663" cy="416801"/>
          </a:xfrm>
          <a:prstGeom prst="rect">
            <a:avLst/>
          </a:prstGeom>
        </p:spPr>
      </p:pic>
      <p:pic>
        <p:nvPicPr>
          <p:cNvPr id="2" name="Picture 1"/>
          <p:cNvPicPr>
            <a:picLocks noChangeAspect="1"/>
          </p:cNvPicPr>
          <p:nvPr/>
        </p:nvPicPr>
        <p:blipFill rotWithShape="1">
          <a:blip r:embed="rId4">
            <a:clrChange>
              <a:clrFrom>
                <a:srgbClr val="FFFFFF"/>
              </a:clrFrom>
              <a:clrTo>
                <a:srgbClr val="FFFFFF">
                  <a:alpha val="0"/>
                </a:srgbClr>
              </a:clrTo>
            </a:clrChange>
          </a:blip>
          <a:srcRect b="7548"/>
          <a:stretch/>
        </p:blipFill>
        <p:spPr>
          <a:xfrm>
            <a:off x="1263523" y="3993216"/>
            <a:ext cx="3042715" cy="2768736"/>
          </a:xfrm>
          <a:prstGeom prst="rect">
            <a:avLst/>
          </a:prstGeom>
        </p:spPr>
      </p:pic>
    </p:spTree>
    <p:extLst>
      <p:ext uri="{BB962C8B-B14F-4D97-AF65-F5344CB8AC3E}">
        <p14:creationId xmlns:p14="http://schemas.microsoft.com/office/powerpoint/2010/main" val="23833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43488" y="260003"/>
            <a:ext cx="10515600" cy="450421"/>
          </a:xfrm>
        </p:spPr>
        <p:txBody>
          <a:bodyPr>
            <a:normAutofit fontScale="90000"/>
          </a:bodyPr>
          <a:lstStyle/>
          <a:p>
            <a:pPr algn="ctr"/>
            <a:r>
              <a:rPr lang="en-US" dirty="0"/>
              <a:t> Màn Hình ESP (Check-In)</a:t>
            </a:r>
            <a:endParaRPr lang="en-GB" sz="4900" dirty="0">
              <a:solidFill>
                <a:srgbClr val="002060"/>
              </a:solidFill>
              <a:latin typeface="Calibri" panose="020F0502020204030204" pitchFamily="34" charset="0"/>
            </a:endParaRPr>
          </a:p>
        </p:txBody>
      </p:sp>
      <p:pic>
        <p:nvPicPr>
          <p:cNvPr id="10" name="Picture 9" descr="Image of the main landing page displaying the check-in and check-out link.">
            <a:extLst>
              <a:ext uri="{FF2B5EF4-FFF2-40B4-BE49-F238E27FC236}">
                <a16:creationId xmlns="" xmlns:a16="http://schemas.microsoft.com/office/drawing/2014/main" id="{3BCEB5EE-91E1-4B64-9413-E0978B04FE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29019" y="871982"/>
            <a:ext cx="7333961" cy="5723183"/>
          </a:xfrm>
          <a:prstGeom prst="rect">
            <a:avLst/>
          </a:prstGeom>
          <a:noFill/>
          <a:ln>
            <a:noFill/>
          </a:ln>
        </p:spPr>
      </p:pic>
    </p:spTree>
    <p:extLst>
      <p:ext uri="{BB962C8B-B14F-4D97-AF65-F5344CB8AC3E}">
        <p14:creationId xmlns:p14="http://schemas.microsoft.com/office/powerpoint/2010/main" val="248242565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55394" y="260003"/>
            <a:ext cx="10515600" cy="450421"/>
          </a:xfrm>
        </p:spPr>
        <p:txBody>
          <a:bodyPr>
            <a:normAutofit fontScale="90000"/>
          </a:bodyPr>
          <a:lstStyle/>
          <a:p>
            <a:pPr algn="ctr"/>
            <a:r>
              <a:rPr lang="en-US" sz="4900" cap="none">
                <a:solidFill>
                  <a:srgbClr val="002060"/>
                </a:solidFill>
                <a:latin typeface="Calibri"/>
                <a:cs typeface="Calibri"/>
              </a:rPr>
              <a:t>Bấm Giờ Bắt Đầu Qua ESP </a:t>
            </a:r>
            <a:endParaRPr lang="en-GB" sz="4900">
              <a:solidFill>
                <a:srgbClr val="002060"/>
              </a:solidFill>
              <a:latin typeface="Calibri" panose="020F0502020204030204" pitchFamily="34" charset="0"/>
            </a:endParaRPr>
          </a:p>
        </p:txBody>
      </p:sp>
      <p:pic>
        <p:nvPicPr>
          <p:cNvPr id="6" name="Picture 5" descr="Image of the Electronic Services Portal Check-In and Check-Out screen including the check in and check out link.">
            <a:extLst>
              <a:ext uri="{FF2B5EF4-FFF2-40B4-BE49-F238E27FC236}">
                <a16:creationId xmlns="" xmlns:a16="http://schemas.microsoft.com/office/drawing/2014/main" id="{03976C9A-999F-4D09-A2A6-B5AA9A2E81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9675" y="858479"/>
            <a:ext cx="9730598" cy="5093747"/>
          </a:xfrm>
          <a:prstGeom prst="rect">
            <a:avLst/>
          </a:prstGeom>
          <a:noFill/>
          <a:ln>
            <a:noFill/>
          </a:ln>
        </p:spPr>
      </p:pic>
    </p:spTree>
    <p:extLst>
      <p:ext uri="{BB962C8B-B14F-4D97-AF65-F5344CB8AC3E}">
        <p14:creationId xmlns:p14="http://schemas.microsoft.com/office/powerpoint/2010/main" val="182696940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374" y="260003"/>
            <a:ext cx="10515600" cy="450421"/>
          </a:xfrm>
        </p:spPr>
        <p:txBody>
          <a:bodyPr>
            <a:normAutofit fontScale="90000"/>
          </a:bodyPr>
          <a:lstStyle/>
          <a:p>
            <a:pPr algn="ctr"/>
            <a:r>
              <a:rPr lang="en-US"/>
              <a:t> Kích Hoạt Vị Trí ESP</a:t>
            </a:r>
            <a:endParaRPr lang="en-GB" sz="4900">
              <a:solidFill>
                <a:srgbClr val="002060"/>
              </a:solidFill>
              <a:latin typeface="Calibri"/>
              <a:cs typeface="Calibri"/>
            </a:endParaRPr>
          </a:p>
        </p:txBody>
      </p:sp>
      <p:pic>
        <p:nvPicPr>
          <p:cNvPr id="10" name="Picture 9" descr="Image of a pop up message informing you to enable your location including the enable button and not now link.">
            <a:extLst>
              <a:ext uri="{FF2B5EF4-FFF2-40B4-BE49-F238E27FC236}">
                <a16:creationId xmlns="" xmlns:a16="http://schemas.microsoft.com/office/drawing/2014/main" id="{8DD7CCA5-017E-4CCD-AD6B-4A856DDE91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18249" y="976746"/>
            <a:ext cx="9230264" cy="4906470"/>
          </a:xfrm>
          <a:prstGeom prst="rect">
            <a:avLst/>
          </a:prstGeom>
          <a:noFill/>
          <a:ln>
            <a:noFill/>
          </a:ln>
        </p:spPr>
      </p:pic>
    </p:spTree>
    <p:extLst>
      <p:ext uri="{BB962C8B-B14F-4D97-AF65-F5344CB8AC3E}">
        <p14:creationId xmlns:p14="http://schemas.microsoft.com/office/powerpoint/2010/main" val="406905601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3"/>
          <a:srcRect r="41378" b="34433"/>
          <a:stretch/>
        </p:blipFill>
        <p:spPr>
          <a:xfrm>
            <a:off x="134664" y="3899560"/>
            <a:ext cx="3435658" cy="2856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xmlns="" id="{D4CBBDE4-692E-4538-9E79-87BC97DC7756}"/>
              </a:ext>
            </a:extLst>
          </p:cNvPr>
          <p:cNvSpPr/>
          <p:nvPr/>
        </p:nvSpPr>
        <p:spPr>
          <a:xfrm>
            <a:off x="4154558" y="159125"/>
            <a:ext cx="7995086" cy="6597810"/>
          </a:xfrm>
          <a:prstGeom prst="rect">
            <a:avLst/>
          </a:prstGeom>
          <a:solidFill>
            <a:srgbClr val="7030A0">
              <a:alpha val="76000"/>
            </a:srgbClr>
          </a:solidFill>
          <a:ln>
            <a:noFill/>
          </a:ln>
          <a:effectLst>
            <a:outerShdw blurRad="279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xmlns="" id="{7E9A2B9E-973E-42E0-AD9D-09CBB982148E}"/>
              </a:ext>
            </a:extLst>
          </p:cNvPr>
          <p:cNvSpPr/>
          <p:nvPr/>
        </p:nvSpPr>
        <p:spPr>
          <a:xfrm>
            <a:off x="4452941" y="171471"/>
            <a:ext cx="7459578" cy="553998"/>
          </a:xfrm>
          <a:prstGeom prst="rect">
            <a:avLst/>
          </a:prstGeom>
        </p:spPr>
        <p:txBody>
          <a:bodyPr wrap="square">
            <a:spAutoFit/>
          </a:bodyPr>
          <a:lstStyle/>
          <a:p>
            <a:r>
              <a:rPr lang="en-US" sz="3000" b="1" dirty="0" err="1" smtClean="0">
                <a:solidFill>
                  <a:schemeClr val="bg1"/>
                </a:solidFill>
              </a:rPr>
              <a:t>Làm</a:t>
            </a:r>
            <a:r>
              <a:rPr lang="en-US" sz="3000" b="1" dirty="0" smtClean="0">
                <a:solidFill>
                  <a:schemeClr val="bg1"/>
                </a:solidFill>
              </a:rPr>
              <a:t> </a:t>
            </a:r>
            <a:r>
              <a:rPr lang="en-US" sz="3000" b="1" dirty="0" err="1" smtClean="0">
                <a:solidFill>
                  <a:schemeClr val="bg1"/>
                </a:solidFill>
              </a:rPr>
              <a:t>sao</a:t>
            </a:r>
            <a:r>
              <a:rPr lang="en-US" sz="3000" b="1" dirty="0" smtClean="0">
                <a:solidFill>
                  <a:schemeClr val="bg1"/>
                </a:solidFill>
              </a:rPr>
              <a:t> </a:t>
            </a:r>
            <a:r>
              <a:rPr lang="en-US" sz="3000" b="1" dirty="0" err="1" smtClean="0">
                <a:solidFill>
                  <a:schemeClr val="bg1"/>
                </a:solidFill>
              </a:rPr>
              <a:t>mình</a:t>
            </a:r>
            <a:r>
              <a:rPr lang="en-US" sz="3000" b="1" dirty="0" smtClean="0">
                <a:solidFill>
                  <a:schemeClr val="bg1"/>
                </a:solidFill>
              </a:rPr>
              <a:t> </a:t>
            </a:r>
            <a:r>
              <a:rPr lang="en-US" sz="3000" b="1" dirty="0" err="1" smtClean="0">
                <a:solidFill>
                  <a:schemeClr val="bg1"/>
                </a:solidFill>
              </a:rPr>
              <a:t>rơi</a:t>
            </a:r>
            <a:r>
              <a:rPr lang="en-US" sz="3000" b="1" dirty="0" smtClean="0">
                <a:solidFill>
                  <a:schemeClr val="bg1"/>
                </a:solidFill>
              </a:rPr>
              <a:t> </a:t>
            </a:r>
            <a:r>
              <a:rPr lang="en-US" sz="3000" b="1" dirty="0" err="1" smtClean="0">
                <a:solidFill>
                  <a:schemeClr val="bg1"/>
                </a:solidFill>
              </a:rPr>
              <a:t>vào</a:t>
            </a:r>
            <a:r>
              <a:rPr lang="en-US" sz="3000" b="1" dirty="0" smtClean="0">
                <a:solidFill>
                  <a:schemeClr val="bg1"/>
                </a:solidFill>
              </a:rPr>
              <a:t> </a:t>
            </a:r>
            <a:r>
              <a:rPr lang="en-US" sz="3000" b="1" dirty="0" err="1" smtClean="0">
                <a:solidFill>
                  <a:schemeClr val="bg1"/>
                </a:solidFill>
              </a:rPr>
              <a:t>tình</a:t>
            </a:r>
            <a:r>
              <a:rPr lang="en-US" sz="3000" b="1" dirty="0" smtClean="0">
                <a:solidFill>
                  <a:schemeClr val="bg1"/>
                </a:solidFill>
              </a:rPr>
              <a:t> </a:t>
            </a:r>
            <a:r>
              <a:rPr lang="en-US" sz="3000" b="1" dirty="0" err="1" smtClean="0">
                <a:solidFill>
                  <a:schemeClr val="bg1"/>
                </a:solidFill>
              </a:rPr>
              <a:t>trạng</a:t>
            </a:r>
            <a:r>
              <a:rPr lang="en-US" sz="3000" b="1" dirty="0" smtClean="0">
                <a:solidFill>
                  <a:schemeClr val="bg1"/>
                </a:solidFill>
              </a:rPr>
              <a:t> </a:t>
            </a:r>
            <a:r>
              <a:rPr lang="en-US" sz="3000" b="1" dirty="0" err="1" smtClean="0">
                <a:solidFill>
                  <a:schemeClr val="bg1"/>
                </a:solidFill>
              </a:rPr>
              <a:t>này</a:t>
            </a:r>
            <a:endParaRPr lang="en-ID" sz="3000" b="1" dirty="0">
              <a:latin typeface="Calibri" panose="020F0502020204030204" pitchFamily="34" charset="0"/>
              <a:ea typeface="Lato Medium" panose="020F0502020204030203"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6048BAE0-F32F-4F5B-8993-AE8E06D0347C}"/>
              </a:ext>
            </a:extLst>
          </p:cNvPr>
          <p:cNvSpPr/>
          <p:nvPr/>
        </p:nvSpPr>
        <p:spPr>
          <a:xfrm>
            <a:off x="4305670" y="746034"/>
            <a:ext cx="7843973" cy="6278642"/>
          </a:xfrm>
          <a:prstGeom prst="rect">
            <a:avLst/>
          </a:prstGeom>
        </p:spPr>
        <p:txBody>
          <a:bodyPr wrap="square">
            <a:spAutoFit/>
          </a:bodyPr>
          <a:lstStyle/>
          <a:p>
            <a:r>
              <a:rPr lang="en-US" sz="2000" dirty="0">
                <a:solidFill>
                  <a:schemeClr val="bg1"/>
                </a:solidFill>
              </a:rPr>
              <a:t>Những thay đổi này được thực hiện do Đạo Luật Chữa Trị Thế Kỷ 21, đạo luật đó bao gồm lệnh liên bang yêu cầu quá trình Xác Minh Buổi Thăm Viếng Bằng Điện Tử (EVV) đối với tất cả các dịch vụ chăm sóc cá nhân và dịch vụ săn sóc sức khỏe tại gia của Medicaid yêu cầu nhà cung cấp dịch vụ tới nhà của người thụ hưởng chương trình.</a:t>
            </a:r>
          </a:p>
          <a:p>
            <a:endParaRPr lang="en-US" sz="1400" b="1" dirty="0" smtClean="0">
              <a:solidFill>
                <a:schemeClr val="bg1"/>
              </a:solidFill>
            </a:endParaRPr>
          </a:p>
          <a:p>
            <a:r>
              <a:rPr lang="en-US" sz="2000" dirty="0" smtClean="0">
                <a:solidFill>
                  <a:schemeClr val="bg1"/>
                </a:solidFill>
              </a:rPr>
              <a:t>Kể từ tháng Giêng năm 2021 California phải trả tiền phạt cho liên bang, sau nhiều năm nỗ lực làm việc với các đoàn viên SEIU 2015 để thiết kế cơ cấu báo cáo tuân thủ EVV ít xâm nhật nhất và dễ tiếp cận nhất. </a:t>
            </a:r>
          </a:p>
          <a:p>
            <a:endParaRPr lang="en-US" sz="1400" dirty="0">
              <a:solidFill>
                <a:schemeClr val="bg1"/>
              </a:solidFill>
            </a:endParaRPr>
          </a:p>
          <a:p>
            <a:r>
              <a:rPr lang="en-US" sz="2000" dirty="0" smtClean="0">
                <a:solidFill>
                  <a:schemeClr val="bg1"/>
                </a:solidFill>
              </a:rPr>
              <a:t>Sau khi Trung Tâm Medicare Và Medicaid hướng dẫn thêm, tiểu bang phải tiếp tục thi hành dịch vụ định vị để làm đúng theo luật liên bang.</a:t>
            </a:r>
            <a:r>
              <a:rPr lang="en-US" sz="2000" dirty="0">
                <a:solidFill>
                  <a:schemeClr val="bg1"/>
                </a:solidFill>
              </a:rPr>
              <a:t> </a:t>
            </a:r>
            <a:endParaRPr lang="en-US" sz="2000" dirty="0" smtClean="0">
              <a:solidFill>
                <a:schemeClr val="bg1"/>
              </a:solidFill>
            </a:endParaRPr>
          </a:p>
          <a:p>
            <a:endParaRPr lang="en-US" sz="1400" dirty="0" smtClean="0">
              <a:solidFill>
                <a:schemeClr val="bg1"/>
              </a:solidFill>
            </a:endParaRPr>
          </a:p>
          <a:p>
            <a:r>
              <a:rPr lang="en-US" sz="2000" b="1" dirty="0"/>
              <a:t>Vào ngày 1 </a:t>
            </a:r>
            <a:r>
              <a:rPr lang="en-US" sz="2000" b="1" dirty="0" err="1"/>
              <a:t>tháng</a:t>
            </a:r>
            <a:r>
              <a:rPr lang="en-US" sz="2000" b="1" dirty="0"/>
              <a:t> </a:t>
            </a:r>
            <a:r>
              <a:rPr lang="en-US" sz="2000" b="1" dirty="0" err="1" smtClean="0"/>
              <a:t>Bảy</a:t>
            </a:r>
            <a:r>
              <a:rPr lang="en-US" sz="2000" b="1" dirty="0"/>
              <a:t>,</a:t>
            </a:r>
            <a:r>
              <a:rPr lang="en-US" sz="2000" b="1" dirty="0" smtClean="0"/>
              <a:t> </a:t>
            </a:r>
            <a:r>
              <a:rPr lang="en-US" sz="2000" b="1" dirty="0"/>
              <a:t>2023</a:t>
            </a:r>
            <a:r>
              <a:rPr lang="en-US" sz="2000" dirty="0">
                <a:solidFill>
                  <a:schemeClr val="bg1"/>
                </a:solidFill>
              </a:rPr>
              <a:t>, California sẽ tích hợp dịch vụ định vị như một phần thông tin ghi trong sổ chấm công cho tất cả các nhà cung cấp Dịch Vụ Trợ Giúp Tại Gia (IHSS) </a:t>
            </a:r>
            <a:r>
              <a:rPr lang="en-US" sz="2000" b="1" dirty="0" err="1" smtClean="0">
                <a:solidFill>
                  <a:schemeClr val="bg1"/>
                </a:solidFill>
              </a:rPr>
              <a:t>không</a:t>
            </a:r>
            <a:r>
              <a:rPr lang="en-US" sz="2000" b="1" dirty="0" smtClean="0">
                <a:solidFill>
                  <a:schemeClr val="bg1"/>
                </a:solidFill>
              </a:rPr>
              <a:t> </a:t>
            </a:r>
            <a:r>
              <a:rPr lang="en-US" sz="2000" b="1" dirty="0" err="1" smtClean="0">
                <a:solidFill>
                  <a:schemeClr val="bg1"/>
                </a:solidFill>
              </a:rPr>
              <a:t>sống</a:t>
            </a:r>
            <a:r>
              <a:rPr lang="en-US" sz="2000" b="1" dirty="0" smtClean="0">
                <a:solidFill>
                  <a:schemeClr val="bg1"/>
                </a:solidFill>
              </a:rPr>
              <a:t> </a:t>
            </a:r>
            <a:r>
              <a:rPr lang="en-US" sz="2000" b="1" dirty="0" err="1" smtClean="0">
                <a:solidFill>
                  <a:schemeClr val="bg1"/>
                </a:solidFill>
              </a:rPr>
              <a:t>cùng</a:t>
            </a:r>
            <a:r>
              <a:rPr lang="en-US" sz="2000" b="1" dirty="0" smtClean="0">
                <a:solidFill>
                  <a:schemeClr val="bg1"/>
                </a:solidFill>
              </a:rPr>
              <a:t> </a:t>
            </a:r>
            <a:r>
              <a:rPr lang="en-US" sz="2000" b="1" dirty="0" err="1" smtClean="0">
                <a:solidFill>
                  <a:schemeClr val="bg1"/>
                </a:solidFill>
              </a:rPr>
              <a:t>nhà</a:t>
            </a:r>
            <a:r>
              <a:rPr lang="en-US" sz="2000" dirty="0" smtClean="0">
                <a:solidFill>
                  <a:schemeClr val="bg1"/>
                </a:solidFill>
              </a:rPr>
              <a:t> </a:t>
            </a:r>
            <a:r>
              <a:rPr lang="en-US" sz="2000" dirty="0" err="1" smtClean="0">
                <a:solidFill>
                  <a:schemeClr val="bg1"/>
                </a:solidFill>
              </a:rPr>
              <a:t>và</a:t>
            </a:r>
            <a:r>
              <a:rPr lang="en-US" sz="2000" dirty="0" smtClean="0">
                <a:solidFill>
                  <a:schemeClr val="bg1"/>
                </a:solidFill>
              </a:rPr>
              <a:t> </a:t>
            </a:r>
            <a:r>
              <a:rPr lang="en-US" sz="2000" dirty="0">
                <a:solidFill>
                  <a:schemeClr val="bg1"/>
                </a:solidFill>
              </a:rPr>
              <a:t>Dịch Vụ Chăm Sóc Cá Nhân Thuộc Diện Miễn Trừ (WPCS). </a:t>
            </a:r>
          </a:p>
          <a:p>
            <a:endParaRPr lang="en-ID" sz="2000" dirty="0">
              <a:solidFill>
                <a:schemeClr val="bg1"/>
              </a:solidFill>
              <a:latin typeface="Calibri" panose="020F0502020204030204" pitchFamily="34" charset="0"/>
              <a:ea typeface="Lato" panose="020F0502020204030203" pitchFamily="34" charset="0"/>
              <a:cs typeface="Calibri" panose="020F0502020204030204" pitchFamily="34" charset="0"/>
            </a:endParaRPr>
          </a:p>
        </p:txBody>
      </p:sp>
      <p:sp>
        <p:nvSpPr>
          <p:cNvPr id="82" name="Oval 81"/>
          <p:cNvSpPr/>
          <p:nvPr/>
        </p:nvSpPr>
        <p:spPr>
          <a:xfrm>
            <a:off x="333127" y="5307723"/>
            <a:ext cx="770556" cy="781072"/>
          </a:xfrm>
          <a:prstGeom prst="ellipse">
            <a:avLst/>
          </a:prstGeom>
          <a:solidFill>
            <a:srgbClr val="7030A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rved Down Arrow 70"/>
          <p:cNvSpPr/>
          <p:nvPr/>
        </p:nvSpPr>
        <p:spPr>
          <a:xfrm rot="5951798">
            <a:off x="-250813" y="3349695"/>
            <a:ext cx="4302778" cy="1160377"/>
          </a:xfrm>
          <a:prstGeom prst="curvedDownArrow">
            <a:avLst>
              <a:gd name="adj1" fmla="val 25000"/>
              <a:gd name="adj2" fmla="val 5196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rotWithShape="1">
          <a:blip r:embed="rId4">
            <a:clrChange>
              <a:clrFrom>
                <a:srgbClr val="F2F2F2"/>
              </a:clrFrom>
              <a:clrTo>
                <a:srgbClr val="F2F2F2">
                  <a:alpha val="0"/>
                </a:srgbClr>
              </a:clrTo>
            </a:clrChange>
          </a:blip>
          <a:srcRect b="7809"/>
          <a:stretch/>
        </p:blipFill>
        <p:spPr>
          <a:xfrm>
            <a:off x="70936" y="219145"/>
            <a:ext cx="3934383" cy="1953088"/>
          </a:xfrm>
          <a:prstGeom prst="rect">
            <a:avLst/>
          </a:prstGeom>
        </p:spPr>
      </p:pic>
      <p:pic>
        <p:nvPicPr>
          <p:cNvPr id="72" name="Picture 71"/>
          <p:cNvPicPr>
            <a:picLocks noChangeAspect="1"/>
          </p:cNvPicPr>
          <p:nvPr/>
        </p:nvPicPr>
        <p:blipFill>
          <a:blip r:embed="rId5"/>
          <a:stretch>
            <a:fillRect/>
          </a:stretch>
        </p:blipFill>
        <p:spPr>
          <a:xfrm>
            <a:off x="1621434" y="1117958"/>
            <a:ext cx="3007059" cy="1599830"/>
          </a:xfrm>
          <a:prstGeom prst="rect">
            <a:avLst/>
          </a:prstGeom>
        </p:spPr>
      </p:pic>
      <p:pic>
        <p:nvPicPr>
          <p:cNvPr id="73" name="Picture 7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188" y="2472537"/>
            <a:ext cx="1972516" cy="1477483"/>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990" y="2410362"/>
            <a:ext cx="1330178" cy="45476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81" name="Picture 80"/>
          <p:cNvPicPr>
            <a:picLocks noChangeAspect="1"/>
          </p:cNvPicPr>
          <p:nvPr/>
        </p:nvPicPr>
        <p:blipFill>
          <a:blip r:embed="rId8"/>
          <a:stretch>
            <a:fillRect/>
          </a:stretch>
        </p:blipFill>
        <p:spPr>
          <a:xfrm>
            <a:off x="388345" y="5540138"/>
            <a:ext cx="930444" cy="218173"/>
          </a:xfrm>
          <a:prstGeom prst="rect">
            <a:avLst/>
          </a:prstGeom>
        </p:spPr>
      </p:pic>
    </p:spTree>
    <p:extLst>
      <p:ext uri="{BB962C8B-B14F-4D97-AF65-F5344CB8AC3E}">
        <p14:creationId xmlns:p14="http://schemas.microsoft.com/office/powerpoint/2010/main" val="918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85801" y="353291"/>
            <a:ext cx="11139054" cy="581891"/>
          </a:xfrm>
        </p:spPr>
        <p:txBody>
          <a:bodyPr>
            <a:normAutofit fontScale="90000"/>
          </a:bodyPr>
          <a:lstStyle/>
          <a:p>
            <a:pPr algn="ctr"/>
            <a:r>
              <a:rPr lang="en-US" sz="4900" cap="none">
                <a:solidFill>
                  <a:srgbClr val="002060"/>
                </a:solidFill>
                <a:latin typeface="Calibri"/>
                <a:cs typeface="Calibri"/>
              </a:rPr>
              <a:t>Kích Hoạt Vị Trí ESP (tiếp tục)</a:t>
            </a:r>
            <a:endParaRPr lang="en-GB" sz="4900">
              <a:solidFill>
                <a:srgbClr val="002060"/>
              </a:solidFill>
              <a:latin typeface="Calibri"/>
              <a:cs typeface="Calibri"/>
            </a:endParaRPr>
          </a:p>
        </p:txBody>
      </p:sp>
      <p:pic>
        <p:nvPicPr>
          <p:cNvPr id="11" name="Picture 10" descr="Image of a pop up message asking you to allow ihss.ca.gov to know your location including the allow link and block link.">
            <a:extLst>
              <a:ext uri="{FF2B5EF4-FFF2-40B4-BE49-F238E27FC236}">
                <a16:creationId xmlns="" xmlns:a16="http://schemas.microsoft.com/office/drawing/2014/main" id="{6A7FC2F6-E3AD-42D1-A791-7C42950A4E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97479" y="1174514"/>
            <a:ext cx="9368287" cy="4587931"/>
          </a:xfrm>
          <a:prstGeom prst="rect">
            <a:avLst/>
          </a:prstGeom>
          <a:noFill/>
          <a:ln>
            <a:noFill/>
          </a:ln>
        </p:spPr>
      </p:pic>
    </p:spTree>
    <p:extLst>
      <p:ext uri="{BB962C8B-B14F-4D97-AF65-F5344CB8AC3E}">
        <p14:creationId xmlns:p14="http://schemas.microsoft.com/office/powerpoint/2010/main" val="208413565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1467600" y="101277"/>
            <a:ext cx="9256800" cy="789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100" normalizeH="0" baseline="0" noProof="0">
                <a:ln>
                  <a:noFill/>
                </a:ln>
                <a:solidFill>
                  <a:srgbClr val="002060"/>
                </a:solidFill>
                <a:effectLst/>
                <a:uLnTx/>
                <a:uFillTx/>
                <a:latin typeface="Calibri" panose="020F0502020204030204" pitchFamily="34" charset="0"/>
                <a:ea typeface="+mj-ea"/>
                <a:cs typeface="+mj-cs"/>
              </a:rPr>
              <a:t>Màn Hình Check-In ESP</a:t>
            </a:r>
            <a:endParaRPr kumimoji="0" lang="en-US" sz="4400" b="0" i="0" u="none" strike="noStrike" kern="1200" cap="all" spc="100" normalizeH="0" baseline="0" noProof="0">
              <a:ln>
                <a:noFill/>
              </a:ln>
              <a:solidFill>
                <a:srgbClr val="002060"/>
              </a:solidFill>
              <a:effectLst/>
              <a:uLnTx/>
              <a:uFillTx/>
              <a:latin typeface="Calibri" panose="020F0502020204030204" pitchFamily="34" charset="0"/>
              <a:ea typeface="+mj-ea"/>
              <a:cs typeface="+mj-cs"/>
            </a:endParaRPr>
          </a:p>
        </p:txBody>
      </p:sp>
      <p:pic>
        <p:nvPicPr>
          <p:cNvPr id="14" name="Picture 13" descr="Image of the Electronic Services Portal recipient selection screen for check-in including the location selection and check-in button.">
            <a:extLst>
              <a:ext uri="{FF2B5EF4-FFF2-40B4-BE49-F238E27FC236}">
                <a16:creationId xmlns="" xmlns:a16="http://schemas.microsoft.com/office/drawing/2014/main" id="{6C984015-F8AB-4832-B832-F8B036055A13}"/>
              </a:ext>
            </a:extLst>
          </p:cNvPr>
          <p:cNvPicPr/>
          <p:nvPr/>
        </p:nvPicPr>
        <p:blipFill rotWithShape="1">
          <a:blip r:embed="rId4">
            <a:extLst>
              <a:ext uri="{28A0092B-C50C-407E-A947-70E740481C1C}">
                <a14:useLocalDpi xmlns:a14="http://schemas.microsoft.com/office/drawing/2010/main" val="0"/>
              </a:ext>
            </a:extLst>
          </a:blip>
          <a:srcRect b="1133"/>
          <a:stretch/>
        </p:blipFill>
        <p:spPr bwMode="auto">
          <a:xfrm>
            <a:off x="1101305" y="800582"/>
            <a:ext cx="9989389" cy="50784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017709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38200" y="0"/>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100" normalizeH="0" baseline="0" noProof="0">
                <a:ln>
                  <a:noFill/>
                </a:ln>
                <a:solidFill>
                  <a:srgbClr val="002060"/>
                </a:solidFill>
                <a:effectLst/>
                <a:uLnTx/>
                <a:uFillTx/>
                <a:latin typeface="Calibri"/>
                <a:cs typeface="Calibri"/>
              </a:rPr>
              <a:t>Màn Hình Check-In ESP (tiếp tục)</a:t>
            </a:r>
            <a:endParaRPr kumimoji="0" lang="en-US" sz="4400" b="0" i="0" u="none" strike="noStrike" kern="1200" cap="all" spc="100" normalizeH="0" baseline="0" noProof="0">
              <a:ln>
                <a:noFill/>
              </a:ln>
              <a:solidFill>
                <a:srgbClr val="002060"/>
              </a:solidFill>
              <a:effectLst/>
              <a:uLnTx/>
              <a:uFillTx/>
              <a:latin typeface="Calibri"/>
              <a:cs typeface="Calibri"/>
            </a:endParaRPr>
          </a:p>
        </p:txBody>
      </p:sp>
      <p:pic>
        <p:nvPicPr>
          <p:cNvPr id="9" name="Picture 8" descr="Image of the Electronic Services Portal recipient selection screen for check-in including the select a Program Type, either IHSS or WPCS option, location selection, and check-in button.">
            <a:extLst>
              <a:ext uri="{FF2B5EF4-FFF2-40B4-BE49-F238E27FC236}">
                <a16:creationId xmlns="" xmlns:a16="http://schemas.microsoft.com/office/drawing/2014/main" id="{B234C3F4-01C3-46BB-BA03-3CB43CFAB720}"/>
              </a:ext>
            </a:extLst>
          </p:cNvPr>
          <p:cNvPicPr/>
          <p:nvPr/>
        </p:nvPicPr>
        <p:blipFill rotWithShape="1">
          <a:blip r:embed="rId4">
            <a:extLst>
              <a:ext uri="{28A0092B-C50C-407E-A947-70E740481C1C}">
                <a14:useLocalDpi xmlns:a14="http://schemas.microsoft.com/office/drawing/2010/main" val="0"/>
              </a:ext>
            </a:extLst>
          </a:blip>
          <a:srcRect t="1" r="317" b="353"/>
          <a:stretch/>
        </p:blipFill>
        <p:spPr bwMode="auto">
          <a:xfrm>
            <a:off x="1178943" y="1212011"/>
            <a:ext cx="9834114" cy="44339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376274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94899" y="-67637"/>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defRPr/>
            </a:pPr>
            <a:r>
              <a:rPr kumimoji="0" lang="en-US" sz="4400" b="0" i="0" u="none" strike="noStrike" kern="1200" cap="none" spc="100" normalizeH="0" baseline="0" noProof="0">
                <a:ln>
                  <a:noFill/>
                </a:ln>
                <a:solidFill>
                  <a:srgbClr val="002060"/>
                </a:solidFill>
                <a:effectLst/>
                <a:uLnTx/>
                <a:uFillTx/>
                <a:latin typeface="Calibri"/>
                <a:cs typeface="Calibri"/>
              </a:rPr>
              <a:t>ESP: Thông Báo Xác Nhận Check-In Bật Lên</a:t>
            </a:r>
            <a:endParaRPr kumimoji="0" lang="en-US" sz="4400" b="0" i="0" u="none" strike="noStrike" kern="1200" cap="all" spc="100" normalizeH="0" baseline="0" noProof="0">
              <a:ln>
                <a:noFill/>
              </a:ln>
              <a:solidFill>
                <a:srgbClr val="002060"/>
              </a:solidFill>
              <a:effectLst/>
              <a:uLnTx/>
              <a:uFillTx/>
              <a:latin typeface="Calibri" panose="020F0502020204030204" pitchFamily="34" charset="0"/>
              <a:ea typeface="+mj-ea"/>
              <a:cs typeface="+mj-cs"/>
            </a:endParaRPr>
          </a:p>
        </p:txBody>
      </p:sp>
      <p:pic>
        <p:nvPicPr>
          <p:cNvPr id="2" name="Picture 1" descr="Image of a pop-up message asking the provider to confirm if they want to check in for the recipient on the check-in screen.">
            <a:extLst>
              <a:ext uri="{FF2B5EF4-FFF2-40B4-BE49-F238E27FC236}">
                <a16:creationId xmlns="" xmlns:a16="http://schemas.microsoft.com/office/drawing/2014/main" id="{8A27EE7F-E583-4354-99DF-1D790AB5726C}"/>
              </a:ext>
            </a:extLst>
          </p:cNvPr>
          <p:cNvPicPr>
            <a:picLocks noChangeAspect="1"/>
          </p:cNvPicPr>
          <p:nvPr/>
        </p:nvPicPr>
        <p:blipFill>
          <a:blip r:embed="rId4"/>
          <a:stretch>
            <a:fillRect/>
          </a:stretch>
        </p:blipFill>
        <p:spPr>
          <a:xfrm>
            <a:off x="729926" y="841930"/>
            <a:ext cx="10713056" cy="5269193"/>
          </a:xfrm>
          <a:prstGeom prst="rect">
            <a:avLst/>
          </a:prstGeom>
        </p:spPr>
      </p:pic>
      <p:pic>
        <p:nvPicPr>
          <p:cNvPr id="14" name="Picture 13" descr="Image of a pop up message asking you to confirm if you want to check-in for the recipient including the yes button and no button. ">
            <a:extLst>
              <a:ext uri="{FF2B5EF4-FFF2-40B4-BE49-F238E27FC236}">
                <a16:creationId xmlns="" xmlns:a16="http://schemas.microsoft.com/office/drawing/2014/main" id="{196690F5-7E3B-4DEE-85E2-69748C9A0E2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02571" y="1534105"/>
            <a:ext cx="5500255" cy="3789789"/>
          </a:xfrm>
          <a:prstGeom prst="rect">
            <a:avLst/>
          </a:prstGeom>
          <a:noFill/>
          <a:ln>
            <a:noFill/>
          </a:ln>
        </p:spPr>
      </p:pic>
    </p:spTree>
    <p:extLst>
      <p:ext uri="{BB962C8B-B14F-4D97-AF65-F5344CB8AC3E}">
        <p14:creationId xmlns:p14="http://schemas.microsoft.com/office/powerpoint/2010/main" val="414940959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pic>
        <p:nvPicPr>
          <p:cNvPr id="16" name="Picture 15" descr="Image of the Electronic Services Portal check-in confirmation screen including the back to home button and the check-in another recipient button.">
            <a:extLst>
              <a:ext uri="{FF2B5EF4-FFF2-40B4-BE49-F238E27FC236}">
                <a16:creationId xmlns="" xmlns:a16="http://schemas.microsoft.com/office/drawing/2014/main" id="{3B6E8051-89C4-4844-957B-78611BE20D6B}"/>
              </a:ext>
            </a:extLst>
          </p:cNvPr>
          <p:cNvPicPr/>
          <p:nvPr/>
        </p:nvPicPr>
        <p:blipFill rotWithShape="1">
          <a:blip r:embed="rId4">
            <a:extLst>
              <a:ext uri="{28A0092B-C50C-407E-A947-70E740481C1C}">
                <a14:useLocalDpi xmlns:a14="http://schemas.microsoft.com/office/drawing/2010/main" val="0"/>
              </a:ext>
            </a:extLst>
          </a:blip>
          <a:srcRect t="1" r="263" b="298"/>
          <a:stretch/>
        </p:blipFill>
        <p:spPr bwMode="auto">
          <a:xfrm>
            <a:off x="1100567" y="934069"/>
            <a:ext cx="9990432" cy="4989862"/>
          </a:xfrm>
          <a:prstGeom prst="rect">
            <a:avLst/>
          </a:prstGeom>
          <a:noFill/>
          <a:ln>
            <a:noFill/>
          </a:ln>
          <a:extLst>
            <a:ext uri="{53640926-AAD7-44D8-BBD7-CCE9431645EC}">
              <a14:shadowObscured xmlns:a14="http://schemas.microsoft.com/office/drawing/2010/main"/>
            </a:ext>
          </a:extLst>
        </p:spPr>
      </p:pic>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947862" y="101277"/>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100" normalizeH="0" baseline="0" noProof="0">
                <a:ln>
                  <a:noFill/>
                </a:ln>
                <a:solidFill>
                  <a:srgbClr val="002060"/>
                </a:solidFill>
                <a:effectLst/>
                <a:uLnTx/>
                <a:uFillTx/>
                <a:latin typeface="Calibri" panose="020F0502020204030204" pitchFamily="34" charset="0"/>
                <a:ea typeface="+mj-ea"/>
                <a:cs typeface="+mj-cs"/>
              </a:rPr>
              <a:t>ESP: Màn Hình Xác Nhận Check-In</a:t>
            </a:r>
            <a:endParaRPr kumimoji="0" lang="en-US" sz="4400" b="0" i="0" u="none" strike="noStrike" kern="1200" cap="all" spc="100" normalizeH="0" baseline="0" noProof="0">
              <a:ln>
                <a:noFill/>
              </a:ln>
              <a:solidFill>
                <a:srgbClr val="002060"/>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0109732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55394" y="260003"/>
            <a:ext cx="10515600" cy="450421"/>
          </a:xfrm>
        </p:spPr>
        <p:txBody>
          <a:bodyPr>
            <a:normAutofit fontScale="90000"/>
          </a:bodyPr>
          <a:lstStyle/>
          <a:p>
            <a:pPr algn="ctr"/>
            <a:r>
              <a:rPr lang="en-US" dirty="0"/>
              <a:t> Màn Hình Chính ESP (Check-Out)</a:t>
            </a:r>
            <a:r>
              <a:rPr lang="en-US" sz="5400" cap="none" dirty="0">
                <a:solidFill>
                  <a:srgbClr val="002060"/>
                </a:solidFill>
                <a:latin typeface="Calibri"/>
                <a:cs typeface="Calibri"/>
              </a:rPr>
              <a:t> </a:t>
            </a:r>
            <a:endParaRPr lang="en-GB" sz="4900" dirty="0">
              <a:solidFill>
                <a:srgbClr val="002060"/>
              </a:solidFill>
              <a:latin typeface="Calibri" panose="020F0502020204030204" pitchFamily="34" charset="0"/>
            </a:endParaRPr>
          </a:p>
        </p:txBody>
      </p:sp>
      <p:pic>
        <p:nvPicPr>
          <p:cNvPr id="6" name="Picture 5" descr="Image of the main landing page with the check-in and check-out link.">
            <a:extLst>
              <a:ext uri="{FF2B5EF4-FFF2-40B4-BE49-F238E27FC236}">
                <a16:creationId xmlns="" xmlns:a16="http://schemas.microsoft.com/office/drawing/2014/main" id="{DDA0DCBB-B95A-4967-863D-4276278BAB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29019" y="871982"/>
            <a:ext cx="7333961" cy="5723183"/>
          </a:xfrm>
          <a:prstGeom prst="rect">
            <a:avLst/>
          </a:prstGeom>
          <a:noFill/>
          <a:ln>
            <a:noFill/>
          </a:ln>
        </p:spPr>
      </p:pic>
    </p:spTree>
    <p:extLst>
      <p:ext uri="{BB962C8B-B14F-4D97-AF65-F5344CB8AC3E}">
        <p14:creationId xmlns:p14="http://schemas.microsoft.com/office/powerpoint/2010/main" val="291970469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43487" y="387307"/>
            <a:ext cx="10711204" cy="701263"/>
          </a:xfrm>
        </p:spPr>
        <p:txBody>
          <a:bodyPr>
            <a:normAutofit fontScale="90000"/>
          </a:bodyPr>
          <a:lstStyle/>
          <a:p>
            <a:pPr algn="ctr"/>
            <a:r>
              <a:rPr lang="en-US"/>
              <a:t> Bấm Giờ Kết Thúc Qua ESP</a:t>
            </a:r>
            <a:r>
              <a:rPr lang="en-US" sz="5400" cap="none">
                <a:solidFill>
                  <a:srgbClr val="002060"/>
                </a:solidFill>
                <a:latin typeface="Calibri"/>
                <a:cs typeface="Calibri"/>
              </a:rPr>
              <a:t> </a:t>
            </a:r>
            <a:endParaRPr lang="en-GB" sz="4900">
              <a:solidFill>
                <a:srgbClr val="002060"/>
              </a:solidFill>
              <a:latin typeface="Calibri" panose="020F0502020204030204" pitchFamily="34" charset="0"/>
            </a:endParaRPr>
          </a:p>
        </p:txBody>
      </p:sp>
      <p:pic>
        <p:nvPicPr>
          <p:cNvPr id="10" name="Picture 9" descr="Image of the Electronic Services Portal  check-in and check out screen including the check in link and check out link.">
            <a:extLst>
              <a:ext uri="{FF2B5EF4-FFF2-40B4-BE49-F238E27FC236}">
                <a16:creationId xmlns="" xmlns:a16="http://schemas.microsoft.com/office/drawing/2014/main" id="{9BB5345A-7833-44E6-894B-7669D6B850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5029" y="1088571"/>
            <a:ext cx="10101942" cy="4680858"/>
          </a:xfrm>
          <a:prstGeom prst="rect">
            <a:avLst/>
          </a:prstGeom>
          <a:noFill/>
          <a:ln>
            <a:noFill/>
          </a:ln>
        </p:spPr>
      </p:pic>
    </p:spTree>
    <p:extLst>
      <p:ext uri="{BB962C8B-B14F-4D97-AF65-F5344CB8AC3E}">
        <p14:creationId xmlns:p14="http://schemas.microsoft.com/office/powerpoint/2010/main" val="4132791021"/>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pic>
        <p:nvPicPr>
          <p:cNvPr id="9" name="Picture 8" descr="Image of the Electronic Services Portal recipient selection screen for check-out including the location selection, input hours worked option, and the check-out button.">
            <a:extLst>
              <a:ext uri="{FF2B5EF4-FFF2-40B4-BE49-F238E27FC236}">
                <a16:creationId xmlns="" xmlns:a16="http://schemas.microsoft.com/office/drawing/2014/main" id="{3BBEB636-0EFF-441A-BFB0-8BE08D4F3E89}"/>
              </a:ext>
            </a:extLst>
          </p:cNvPr>
          <p:cNvPicPr/>
          <p:nvPr/>
        </p:nvPicPr>
        <p:blipFill rotWithShape="1">
          <a:blip r:embed="rId4">
            <a:extLst>
              <a:ext uri="{28A0092B-C50C-407E-A947-70E740481C1C}">
                <a14:useLocalDpi xmlns:a14="http://schemas.microsoft.com/office/drawing/2010/main" val="0"/>
              </a:ext>
            </a:extLst>
          </a:blip>
          <a:srcRect r="534"/>
          <a:stretch/>
        </p:blipFill>
        <p:spPr bwMode="auto">
          <a:xfrm>
            <a:off x="1130087" y="935529"/>
            <a:ext cx="9931826" cy="4986942"/>
          </a:xfrm>
          <a:prstGeom prst="rect">
            <a:avLst/>
          </a:prstGeom>
          <a:noFill/>
          <a:ln>
            <a:noFill/>
          </a:ln>
          <a:extLst>
            <a:ext uri="{53640926-AAD7-44D8-BBD7-CCE9431645EC}">
              <a14:shadowObscured xmlns:a14="http://schemas.microsoft.com/office/drawing/2010/main"/>
            </a:ext>
          </a:extLst>
        </p:spPr>
      </p:pic>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38200" y="0"/>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100" normalizeH="0" baseline="0" noProof="0" dirty="0">
                <a:ln>
                  <a:noFill/>
                </a:ln>
                <a:solidFill>
                  <a:srgbClr val="002060"/>
                </a:solidFill>
                <a:effectLst/>
                <a:uLnTx/>
                <a:uFillTx/>
                <a:latin typeface="Calibri"/>
                <a:cs typeface="Calibri"/>
              </a:rPr>
              <a:t>Bấm Giờ Kết Thúc Qua ESP (2 trong 3)</a:t>
            </a:r>
            <a:endParaRPr kumimoji="0" lang="en-US" sz="4400" b="0" i="0" u="none" strike="noStrike" kern="1200" cap="all" spc="100" normalizeH="0" baseline="0" noProof="0" dirty="0">
              <a:ln>
                <a:noFill/>
              </a:ln>
              <a:solidFill>
                <a:srgbClr val="002060"/>
              </a:solidFill>
              <a:effectLst/>
              <a:uLnTx/>
              <a:uFillTx/>
              <a:latin typeface="Calibri"/>
              <a:cs typeface="Calibri"/>
            </a:endParaRPr>
          </a:p>
        </p:txBody>
      </p:sp>
    </p:spTree>
    <p:extLst>
      <p:ext uri="{BB962C8B-B14F-4D97-AF65-F5344CB8AC3E}">
        <p14:creationId xmlns:p14="http://schemas.microsoft.com/office/powerpoint/2010/main" val="70400833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pic>
        <p:nvPicPr>
          <p:cNvPr id="9" name="Picture 8" descr="Image of the Electronic Services Portal recipient selection screen for check-out including the location selection, input hours worked option, and the check-out button.">
            <a:extLst>
              <a:ext uri="{FF2B5EF4-FFF2-40B4-BE49-F238E27FC236}">
                <a16:creationId xmlns="" xmlns:a16="http://schemas.microsoft.com/office/drawing/2014/main" id="{3BBEB636-0EFF-441A-BFB0-8BE08D4F3E89}"/>
              </a:ext>
            </a:extLst>
          </p:cNvPr>
          <p:cNvPicPr/>
          <p:nvPr/>
        </p:nvPicPr>
        <p:blipFill rotWithShape="1">
          <a:blip r:embed="rId4">
            <a:extLst>
              <a:ext uri="{28A0092B-C50C-407E-A947-70E740481C1C}">
                <a14:useLocalDpi xmlns:a14="http://schemas.microsoft.com/office/drawing/2010/main" val="0"/>
              </a:ext>
            </a:extLst>
          </a:blip>
          <a:srcRect r="534"/>
          <a:stretch/>
        </p:blipFill>
        <p:spPr bwMode="auto">
          <a:xfrm>
            <a:off x="1130087" y="935529"/>
            <a:ext cx="9931826" cy="4986942"/>
          </a:xfrm>
          <a:prstGeom prst="rect">
            <a:avLst/>
          </a:prstGeom>
          <a:noFill/>
          <a:ln>
            <a:noFill/>
          </a:ln>
          <a:extLst>
            <a:ext uri="{53640926-AAD7-44D8-BBD7-CCE9431645EC}">
              <a14:shadowObscured xmlns:a14="http://schemas.microsoft.com/office/drawing/2010/main"/>
            </a:ext>
          </a:extLst>
        </p:spPr>
      </p:pic>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38200" y="0"/>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100" normalizeH="0" baseline="0" noProof="0" dirty="0">
                <a:ln>
                  <a:noFill/>
                </a:ln>
                <a:solidFill>
                  <a:srgbClr val="002060"/>
                </a:solidFill>
                <a:effectLst/>
                <a:uLnTx/>
                <a:uFillTx/>
                <a:latin typeface="Calibri"/>
                <a:cs typeface="Calibri"/>
              </a:rPr>
              <a:t>Bấm Giờ Kết Thúc Qua ESP (3 trong 3)</a:t>
            </a:r>
            <a:endParaRPr kumimoji="0" lang="en-US" sz="4400" b="0" i="0" u="none" strike="noStrike" kern="1200" cap="all" spc="100" normalizeH="0" baseline="0" noProof="0" dirty="0">
              <a:ln>
                <a:noFill/>
              </a:ln>
              <a:solidFill>
                <a:srgbClr val="002060"/>
              </a:solidFill>
              <a:effectLst/>
              <a:uLnTx/>
              <a:uFillTx/>
              <a:latin typeface="Calibri"/>
              <a:cs typeface="Calibri"/>
            </a:endParaRPr>
          </a:p>
        </p:txBody>
      </p:sp>
      <p:pic>
        <p:nvPicPr>
          <p:cNvPr id="2" name="Picture 1" descr="Image of a pop up message asking you to confirm if you want to check-out for the recipient including the yes button and no button.">
            <a:extLst>
              <a:ext uri="{FF2B5EF4-FFF2-40B4-BE49-F238E27FC236}">
                <a16:creationId xmlns="" xmlns:a16="http://schemas.microsoft.com/office/drawing/2014/main" id="{3DCD6153-0CF7-6D46-0672-87C78E68A5E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17193" y="1301732"/>
            <a:ext cx="5440543" cy="3762108"/>
          </a:xfrm>
          <a:prstGeom prst="rect">
            <a:avLst/>
          </a:prstGeom>
          <a:noFill/>
          <a:ln>
            <a:noFill/>
          </a:ln>
        </p:spPr>
      </p:pic>
    </p:spTree>
    <p:extLst>
      <p:ext uri="{BB962C8B-B14F-4D97-AF65-F5344CB8AC3E}">
        <p14:creationId xmlns:p14="http://schemas.microsoft.com/office/powerpoint/2010/main" val="199186449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51193" y="-36203"/>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100" normalizeH="0" baseline="0" noProof="0">
                <a:ln>
                  <a:noFill/>
                </a:ln>
                <a:solidFill>
                  <a:srgbClr val="002060"/>
                </a:solidFill>
                <a:effectLst/>
                <a:uLnTx/>
                <a:uFillTx/>
                <a:latin typeface="Calibri"/>
                <a:cs typeface="Calibri"/>
              </a:rPr>
              <a:t>Màn Hình Xác Nhận Check-Out Qua ESP</a:t>
            </a:r>
            <a:endParaRPr kumimoji="0" lang="en-US" sz="4400" b="0" i="0" u="none" strike="noStrike" kern="1200" cap="all" spc="100" normalizeH="0" baseline="0" noProof="0">
              <a:ln>
                <a:noFill/>
              </a:ln>
              <a:solidFill>
                <a:srgbClr val="002060"/>
              </a:solidFill>
              <a:effectLst/>
              <a:uLnTx/>
              <a:uFillTx/>
              <a:latin typeface="Calibri"/>
              <a:cs typeface="Calibri"/>
            </a:endParaRPr>
          </a:p>
        </p:txBody>
      </p:sp>
      <p:pic>
        <p:nvPicPr>
          <p:cNvPr id="7" name="Picture 6" descr="Image of the Electronic Services Portal check-out confirmation screen including the back to home button and the check-out another recipient button.">
            <a:extLst>
              <a:ext uri="{FF2B5EF4-FFF2-40B4-BE49-F238E27FC236}">
                <a16:creationId xmlns="" xmlns:a16="http://schemas.microsoft.com/office/drawing/2014/main" id="{731FC63E-229D-4B34-A6DA-E04A160C59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9793" y="847390"/>
            <a:ext cx="10058400" cy="5163220"/>
          </a:xfrm>
          <a:prstGeom prst="rect">
            <a:avLst/>
          </a:prstGeom>
          <a:noFill/>
          <a:ln>
            <a:noFill/>
          </a:ln>
        </p:spPr>
      </p:pic>
    </p:spTree>
    <p:extLst>
      <p:ext uri="{BB962C8B-B14F-4D97-AF65-F5344CB8AC3E}">
        <p14:creationId xmlns:p14="http://schemas.microsoft.com/office/powerpoint/2010/main" val="24678963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srcRect r="10356"/>
          <a:stretch/>
        </p:blipFill>
        <p:spPr>
          <a:xfrm>
            <a:off x="-2" y="7202"/>
            <a:ext cx="12192002" cy="727319"/>
          </a:xfrm>
          <a:prstGeom prst="rect">
            <a:avLst/>
          </a:prstGeom>
        </p:spPr>
      </p:pic>
      <p:sp>
        <p:nvSpPr>
          <p:cNvPr id="8" name="Rectangle 7">
            <a:extLst>
              <a:ext uri="{FF2B5EF4-FFF2-40B4-BE49-F238E27FC236}">
                <a16:creationId xmlns:a16="http://schemas.microsoft.com/office/drawing/2014/main" xmlns="" id="{C8C4EF3B-A932-4EDF-A720-EB126ADB7633}"/>
              </a:ext>
            </a:extLst>
          </p:cNvPr>
          <p:cNvSpPr/>
          <p:nvPr/>
        </p:nvSpPr>
        <p:spPr>
          <a:xfrm>
            <a:off x="0" y="0"/>
            <a:ext cx="12076383" cy="2031325"/>
          </a:xfrm>
          <a:prstGeom prst="rect">
            <a:avLst/>
          </a:prstGeom>
        </p:spPr>
        <p:txBody>
          <a:bodyPr wrap="square">
            <a:spAutoFit/>
          </a:bodyPr>
          <a:lstStyle/>
          <a:p>
            <a:pPr algn="ctr"/>
            <a:r>
              <a:rPr lang="en-ID" sz="42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Người nào phải tuân thủ các điều lệ EVV mới? </a:t>
            </a:r>
            <a:r>
              <a:rPr lang="en-ID" sz="42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r>
            <a:br>
              <a:rPr lang="en-ID" sz="42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br>
            <a:r>
              <a:rPr lang="en-ID" sz="4200"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NHÀ </a:t>
            </a:r>
            <a:r>
              <a:rPr lang="en-ID" sz="4200"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CUNG CẤP DỊCH VỤ KHÔNG SỐNG CÙNG NHÀ</a:t>
            </a:r>
            <a:r>
              <a:rPr lang="en-ID" sz="42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r>
            <a:br>
              <a:rPr lang="en-ID" sz="42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br>
            <a:endParaRPr lang="en-ID" sz="4200"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sp>
        <p:nvSpPr>
          <p:cNvPr id="22" name="Freeform: Shape 22">
            <a:extLst>
              <a:ext uri="{FF2B5EF4-FFF2-40B4-BE49-F238E27FC236}">
                <a16:creationId xmlns="" xmlns:a16="http://schemas.microsoft.com/office/drawing/2014/main" id="{E99FF790-31F1-4C95-B359-DF73DC64DCAA}"/>
              </a:ext>
            </a:extLst>
          </p:cNvPr>
          <p:cNvSpPr/>
          <p:nvPr/>
        </p:nvSpPr>
        <p:spPr>
          <a:xfrm>
            <a:off x="7735198" y="3587486"/>
            <a:ext cx="4456802" cy="3270515"/>
          </a:xfrm>
          <a:custGeom>
            <a:avLst/>
            <a:gdLst>
              <a:gd name="connsiteX0" fmla="*/ 2376698 w 4456802"/>
              <a:gd name="connsiteY0" fmla="*/ 0 h 3499103"/>
              <a:gd name="connsiteX1" fmla="*/ 4347493 w 4456802"/>
              <a:gd name="connsiteY1" fmla="*/ 1047864 h 3499103"/>
              <a:gd name="connsiteX2" fmla="*/ 4456802 w 4456802"/>
              <a:gd name="connsiteY2" fmla="*/ 1227791 h 3499103"/>
              <a:gd name="connsiteX3" fmla="*/ 4456802 w 4456802"/>
              <a:gd name="connsiteY3" fmla="*/ 3499103 h 3499103"/>
              <a:gd name="connsiteX4" fmla="*/ 281811 w 4456802"/>
              <a:gd name="connsiteY4" fmla="*/ 3499103 h 3499103"/>
              <a:gd name="connsiteX5" fmla="*/ 186773 w 4456802"/>
              <a:gd name="connsiteY5" fmla="*/ 3301816 h 3499103"/>
              <a:gd name="connsiteX6" fmla="*/ 0 w 4456802"/>
              <a:gd name="connsiteY6" fmla="*/ 2376698 h 3499103"/>
              <a:gd name="connsiteX7" fmla="*/ 2376698 w 4456802"/>
              <a:gd name="connsiteY7" fmla="*/ 0 h 349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6802" h="3499103">
                <a:moveTo>
                  <a:pt x="2376698" y="0"/>
                </a:moveTo>
                <a:cubicBezTo>
                  <a:pt x="3197082" y="0"/>
                  <a:pt x="3920383" y="415658"/>
                  <a:pt x="4347493" y="1047864"/>
                </a:cubicBezTo>
                <a:lnTo>
                  <a:pt x="4456802" y="1227791"/>
                </a:lnTo>
                <a:lnTo>
                  <a:pt x="4456802" y="3499103"/>
                </a:lnTo>
                <a:lnTo>
                  <a:pt x="281811" y="3499103"/>
                </a:lnTo>
                <a:lnTo>
                  <a:pt x="186773" y="3301816"/>
                </a:lnTo>
                <a:cubicBezTo>
                  <a:pt x="66506" y="3017472"/>
                  <a:pt x="0" y="2704852"/>
                  <a:pt x="0" y="2376698"/>
                </a:cubicBezTo>
                <a:cubicBezTo>
                  <a:pt x="0" y="1064084"/>
                  <a:pt x="1064084" y="0"/>
                  <a:pt x="2376698" y="0"/>
                </a:cubicBezTo>
                <a:close/>
              </a:path>
            </a:pathLst>
          </a:cu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xmlns="" id="{C562DCAC-5371-4B8F-A0BC-2FF70D5C8BEC}"/>
              </a:ext>
            </a:extLst>
          </p:cNvPr>
          <p:cNvSpPr/>
          <p:nvPr/>
        </p:nvSpPr>
        <p:spPr>
          <a:xfrm flipH="1">
            <a:off x="6055981" y="1558103"/>
            <a:ext cx="146638" cy="558586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xmlns="" id="{FC6BB156-DF16-4331-B9A2-C478C76B35E8}"/>
              </a:ext>
            </a:extLst>
          </p:cNvPr>
          <p:cNvSpPr/>
          <p:nvPr/>
        </p:nvSpPr>
        <p:spPr>
          <a:xfrm>
            <a:off x="-2" y="1396380"/>
            <a:ext cx="3925697" cy="830997"/>
          </a:xfrm>
          <a:prstGeom prst="rect">
            <a:avLst/>
          </a:prstGeom>
        </p:spPr>
        <p:txBody>
          <a:bodyPr wrap="square">
            <a:spAutoFit/>
          </a:bodyPr>
          <a:lstStyle/>
          <a:p>
            <a:endParaRPr lang="en-US" sz="2400" dirty="0" smtClean="0"/>
          </a:p>
          <a:p>
            <a:endParaRPr lang="en-US" sz="2400" dirty="0">
              <a:ea typeface="Lato" panose="020F0502020204030203" pitchFamily="34" charset="0"/>
              <a:cs typeface="Calibri" panose="020F0502020204030204" pitchFamily="34" charset="0"/>
            </a:endParaRPr>
          </a:p>
        </p:txBody>
      </p:sp>
      <p:grpSp>
        <p:nvGrpSpPr>
          <p:cNvPr id="14" name="Group 13"/>
          <p:cNvGrpSpPr/>
          <p:nvPr/>
        </p:nvGrpSpPr>
        <p:grpSpPr>
          <a:xfrm>
            <a:off x="-2" y="669616"/>
            <a:ext cx="10086111" cy="45719"/>
            <a:chOff x="-2" y="669616"/>
            <a:chExt cx="11258918" cy="45719"/>
          </a:xfrm>
        </p:grpSpPr>
        <p:sp>
          <p:nvSpPr>
            <p:cNvPr id="15" name="Rectangle 14">
              <a:extLst>
                <a:ext uri="{FF2B5EF4-FFF2-40B4-BE49-F238E27FC236}">
                  <a16:creationId xmlns:a16="http://schemas.microsoft.com/office/drawing/2014/main" xmlns="" id="{C562DCAC-5371-4B8F-A0BC-2FF70D5C8BEC}"/>
                </a:ext>
              </a:extLst>
            </p:cNvPr>
            <p:cNvSpPr/>
            <p:nvPr/>
          </p:nvSpPr>
          <p:spPr>
            <a:xfrm rot="16200000">
              <a:off x="4380463" y="-3710849"/>
              <a:ext cx="45719" cy="88066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1" name="Straight Connector 10"/>
            <p:cNvCxnSpPr/>
            <p:nvPr/>
          </p:nvCxnSpPr>
          <p:spPr>
            <a:xfrm>
              <a:off x="8806647" y="681044"/>
              <a:ext cx="2452269" cy="22861"/>
            </a:xfrm>
            <a:prstGeom prst="line">
              <a:avLst/>
            </a:prstGeom>
            <a:ln w="4445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Rectangle: Rounded Corners 4">
            <a:extLst>
              <a:ext uri="{FF2B5EF4-FFF2-40B4-BE49-F238E27FC236}">
                <a16:creationId xmlns="" xmlns:a16="http://schemas.microsoft.com/office/drawing/2014/main" id="{72FAD79E-1C64-4C84-A0B2-F08D841ECF05}"/>
              </a:ext>
            </a:extLst>
          </p:cNvPr>
          <p:cNvSpPr/>
          <p:nvPr/>
        </p:nvSpPr>
        <p:spPr>
          <a:xfrm>
            <a:off x="191128" y="2227377"/>
            <a:ext cx="5441717" cy="4247314"/>
          </a:xfrm>
          <a:prstGeom prst="roundRect">
            <a:avLst>
              <a:gd name="adj" fmla="val 6807"/>
            </a:avLst>
          </a:prstGeom>
          <a:solidFill>
            <a:schemeClr val="bg1"/>
          </a:solidFill>
          <a:ln>
            <a:noFill/>
          </a:ln>
          <a:effectLst>
            <a:outerShdw blurRad="317500" dir="5400000" sx="103000" sy="103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Rounded Corners 8">
            <a:extLst>
              <a:ext uri="{FF2B5EF4-FFF2-40B4-BE49-F238E27FC236}">
                <a16:creationId xmlns="" xmlns:a16="http://schemas.microsoft.com/office/drawing/2014/main" id="{FF9D73FF-3014-4A0E-B526-257736526777}"/>
              </a:ext>
            </a:extLst>
          </p:cNvPr>
          <p:cNvSpPr/>
          <p:nvPr/>
        </p:nvSpPr>
        <p:spPr>
          <a:xfrm>
            <a:off x="6511056" y="2227377"/>
            <a:ext cx="5393890" cy="4247314"/>
          </a:xfrm>
          <a:prstGeom prst="roundRect">
            <a:avLst>
              <a:gd name="adj" fmla="val 6807"/>
            </a:avLst>
          </a:prstGeom>
          <a:solidFill>
            <a:schemeClr val="bg1"/>
          </a:solidFill>
          <a:ln>
            <a:noFill/>
          </a:ln>
          <a:effectLst>
            <a:outerShdw blurRad="317500" dir="5400000" sx="103000" sy="103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5">
            <a:extLst>
              <a:ext uri="{FF2B5EF4-FFF2-40B4-BE49-F238E27FC236}">
                <a16:creationId xmlns="" xmlns:a16="http://schemas.microsoft.com/office/drawing/2014/main" id="{38D6CF31-738E-4679-8CE0-49992D466E06}"/>
              </a:ext>
            </a:extLst>
          </p:cNvPr>
          <p:cNvSpPr/>
          <p:nvPr/>
        </p:nvSpPr>
        <p:spPr>
          <a:xfrm>
            <a:off x="638989" y="1472253"/>
            <a:ext cx="4545994" cy="1094918"/>
          </a:xfrm>
          <a:prstGeom prst="roundRect">
            <a:avLst>
              <a:gd name="adj" fmla="val 40528"/>
            </a:avLst>
          </a:prstGeom>
          <a:solidFill>
            <a:srgbClr val="7030A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KHÔNG BỊ ẢNH HƯỞNG </a:t>
            </a:r>
          </a:p>
          <a:p>
            <a:pPr algn="ctr"/>
            <a:r>
              <a:rPr lang="en-US" sz="2000" b="1" dirty="0" smtClean="0">
                <a:solidFill>
                  <a:schemeClr val="bg1"/>
                </a:solidFill>
              </a:rPr>
              <a:t>Nhà cung cấp dịch vụ sống cùng nhà </a:t>
            </a:r>
          </a:p>
        </p:txBody>
      </p:sp>
      <p:sp>
        <p:nvSpPr>
          <p:cNvPr id="27" name="Rectangle: Rounded Corners 5">
            <a:extLst>
              <a:ext uri="{FF2B5EF4-FFF2-40B4-BE49-F238E27FC236}">
                <a16:creationId xmlns="" xmlns:a16="http://schemas.microsoft.com/office/drawing/2014/main" id="{38D6CF31-738E-4679-8CE0-49992D466E06}"/>
              </a:ext>
            </a:extLst>
          </p:cNvPr>
          <p:cNvSpPr/>
          <p:nvPr/>
        </p:nvSpPr>
        <p:spPr>
          <a:xfrm>
            <a:off x="6935004" y="1472252"/>
            <a:ext cx="4545994" cy="1094919"/>
          </a:xfrm>
          <a:prstGeom prst="roundRect">
            <a:avLst>
              <a:gd name="adj" fmla="val 40528"/>
            </a:avLst>
          </a:prstGeom>
          <a:solidFill>
            <a:srgbClr val="7030A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smtClean="0">
                <a:solidFill>
                  <a:schemeClr val="bg1"/>
                </a:solidFill>
              </a:rPr>
              <a:t>BỊ ẢNH HƯỞNG </a:t>
            </a:r>
          </a:p>
          <a:p>
            <a:pPr lvl="0" algn="ctr"/>
            <a:r>
              <a:rPr lang="en-US" sz="2000" b="1" dirty="0" smtClean="0">
                <a:solidFill>
                  <a:schemeClr val="bg1"/>
                </a:solidFill>
              </a:rPr>
              <a:t>Nhà cung cấp dịch vụ không sống cùng nhà</a:t>
            </a:r>
            <a:endParaRPr lang="en-US" sz="2000" b="1" dirty="0">
              <a:solidFill>
                <a:schemeClr val="bg1"/>
              </a:solidFill>
            </a:endParaRPr>
          </a:p>
        </p:txBody>
      </p:sp>
      <p:cxnSp>
        <p:nvCxnSpPr>
          <p:cNvPr id="34" name="Straight Connector 33">
            <a:extLst>
              <a:ext uri="{FF2B5EF4-FFF2-40B4-BE49-F238E27FC236}">
                <a16:creationId xmlns:a16="http://schemas.microsoft.com/office/drawing/2014/main" xmlns="" id="{212D764A-7DBD-484F-89D8-86839D56E3E5}"/>
              </a:ext>
            </a:extLst>
          </p:cNvPr>
          <p:cNvCxnSpPr/>
          <p:nvPr/>
        </p:nvCxnSpPr>
        <p:spPr>
          <a:xfrm>
            <a:off x="0" y="1258450"/>
            <a:ext cx="4706754" cy="19286"/>
          </a:xfrm>
          <a:prstGeom prst="line">
            <a:avLst/>
          </a:prstGeom>
          <a:ln w="412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7748" y="2567170"/>
            <a:ext cx="4193912" cy="3720667"/>
          </a:xfrm>
          <a:prstGeom prst="rect">
            <a:avLst/>
          </a:prstGeom>
        </p:spPr>
      </p:pic>
      <p:pic>
        <p:nvPicPr>
          <p:cNvPr id="36" name="Picture 35"/>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698693" y="4440466"/>
            <a:ext cx="1998493" cy="823769"/>
          </a:xfrm>
          <a:prstGeom prst="rect">
            <a:avLst/>
          </a:prstGeom>
        </p:spPr>
      </p:pic>
      <p:pic>
        <p:nvPicPr>
          <p:cNvPr id="37" name="Picture 3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541" y="4688510"/>
            <a:ext cx="1723053" cy="1723053"/>
          </a:xfrm>
          <a:prstGeom prst="rect">
            <a:avLst/>
          </a:prstGeom>
        </p:spPr>
      </p:pic>
      <p:grpSp>
        <p:nvGrpSpPr>
          <p:cNvPr id="6" name="Group 5"/>
          <p:cNvGrpSpPr/>
          <p:nvPr/>
        </p:nvGrpSpPr>
        <p:grpSpPr>
          <a:xfrm flipH="1">
            <a:off x="8806657" y="3774341"/>
            <a:ext cx="1482407" cy="2402454"/>
            <a:chOff x="18660" y="1032403"/>
            <a:chExt cx="2415051" cy="3683976"/>
          </a:xfrm>
        </p:grpSpPr>
        <p:pic>
          <p:nvPicPr>
            <p:cNvPr id="4" name="Picture 3"/>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660" y="1032403"/>
              <a:ext cx="2415051" cy="3683976"/>
            </a:xfrm>
            <a:prstGeom prst="rect">
              <a:avLst/>
            </a:prstGeom>
          </p:spPr>
        </p:pic>
        <p:sp>
          <p:nvSpPr>
            <p:cNvPr id="5" name="Rectangle 4"/>
            <p:cNvSpPr/>
            <p:nvPr/>
          </p:nvSpPr>
          <p:spPr>
            <a:xfrm>
              <a:off x="1135781" y="2685448"/>
              <a:ext cx="423512" cy="4331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flipH="1">
            <a:off x="1376294" y="4300154"/>
            <a:ext cx="1663524" cy="1786032"/>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flipH="1">
            <a:off x="3039818" y="3798256"/>
            <a:ext cx="1547175" cy="2353449"/>
          </a:xfrm>
          <a:prstGeom prst="rect">
            <a:avLst/>
          </a:prstGeom>
        </p:spPr>
      </p:pic>
      <p:sp>
        <p:nvSpPr>
          <p:cNvPr id="46" name="Rectangle 45"/>
          <p:cNvSpPr/>
          <p:nvPr/>
        </p:nvSpPr>
        <p:spPr>
          <a:xfrm>
            <a:off x="2690290" y="3893833"/>
            <a:ext cx="65608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518" y="2567170"/>
            <a:ext cx="4505651" cy="3720667"/>
          </a:xfrm>
          <a:prstGeom prst="rect">
            <a:avLst/>
          </a:prstGeom>
        </p:spPr>
      </p:pic>
      <p:pic>
        <p:nvPicPr>
          <p:cNvPr id="51" name="Picture 50"/>
          <p:cNvPicPr>
            <a:picLocks noChangeAspect="1"/>
          </p:cNvPicPr>
          <p:nvPr/>
        </p:nvPicPr>
        <p:blipFill rotWithShape="1">
          <a:blip r:embed="rId10">
            <a:clrChange>
              <a:clrFrom>
                <a:srgbClr val="FFFFFF"/>
              </a:clrFrom>
              <a:clrTo>
                <a:srgbClr val="FFFFFF">
                  <a:alpha val="0"/>
                </a:srgbClr>
              </a:clrTo>
            </a:clrChange>
          </a:blip>
          <a:srcRect b="20857"/>
          <a:stretch/>
        </p:blipFill>
        <p:spPr>
          <a:xfrm flipH="1">
            <a:off x="10597501" y="2919670"/>
            <a:ext cx="1277213" cy="3537679"/>
          </a:xfrm>
          <a:prstGeom prst="rect">
            <a:avLst/>
          </a:prstGeom>
        </p:spPr>
      </p:pic>
      <p:pic>
        <p:nvPicPr>
          <p:cNvPr id="49" name="Picture 48"/>
          <p:cNvPicPr>
            <a:picLocks noChangeAspect="1"/>
          </p:cNvPicPr>
          <p:nvPr/>
        </p:nvPicPr>
        <p:blipFill rotWithShape="1">
          <a:blip r:embed="rId11">
            <a:clrChange>
              <a:clrFrom>
                <a:srgbClr val="FFFFFF"/>
              </a:clrFrom>
              <a:clrTo>
                <a:srgbClr val="FFFFFF">
                  <a:alpha val="0"/>
                </a:srgbClr>
              </a:clrTo>
            </a:clrChange>
          </a:blip>
          <a:srcRect t="13458" b="23383"/>
          <a:stretch/>
        </p:blipFill>
        <p:spPr>
          <a:xfrm>
            <a:off x="9957492" y="2518219"/>
            <a:ext cx="1840673" cy="1251956"/>
          </a:xfrm>
          <a:prstGeom prst="rect">
            <a:avLst/>
          </a:prstGeom>
        </p:spPr>
      </p:pic>
    </p:spTree>
    <p:extLst>
      <p:ext uri="{BB962C8B-B14F-4D97-AF65-F5344CB8AC3E}">
        <p14:creationId xmlns:p14="http://schemas.microsoft.com/office/powerpoint/2010/main" val="158895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A1F918C-5E86-4E80-A5E3-96F04D02B6C3}"/>
              </a:ext>
            </a:extLst>
          </p:cNvPr>
          <p:cNvSpPr/>
          <p:nvPr/>
        </p:nvSpPr>
        <p:spPr>
          <a:xfrm>
            <a:off x="4361128" y="259280"/>
            <a:ext cx="3383010" cy="1015663"/>
          </a:xfrm>
          <a:prstGeom prst="rect">
            <a:avLst/>
          </a:prstGeom>
        </p:spPr>
        <p:txBody>
          <a:bodyPr wrap="square">
            <a:spAutoFit/>
          </a:bodyPr>
          <a:lstStyle/>
          <a:p>
            <a:r>
              <a:rPr lang="en-ID" sz="60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Điểm Lại</a:t>
            </a:r>
            <a:endParaRPr lang="en-ID" sz="60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pic>
        <p:nvPicPr>
          <p:cNvPr id="8" name="Picture 7"/>
          <p:cNvPicPr>
            <a:picLocks noChangeAspect="1"/>
          </p:cNvPicPr>
          <p:nvPr/>
        </p:nvPicPr>
        <p:blipFill>
          <a:blip r:embed="rId2">
            <a:clrChange>
              <a:clrFrom>
                <a:srgbClr val="000000"/>
              </a:clrFrom>
              <a:clrTo>
                <a:srgbClr val="000000">
                  <a:alpha val="0"/>
                </a:srgbClr>
              </a:clrTo>
            </a:clrChange>
          </a:blip>
          <a:stretch>
            <a:fillRect/>
          </a:stretch>
        </p:blipFill>
        <p:spPr>
          <a:xfrm>
            <a:off x="10351698" y="6285564"/>
            <a:ext cx="1765663" cy="416801"/>
          </a:xfrm>
          <a:prstGeom prst="rect">
            <a:avLst/>
          </a:prstGeom>
        </p:spPr>
      </p:pic>
      <p:pic>
        <p:nvPicPr>
          <p:cNvPr id="2050" name="Picture 2" descr="Free vector business background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387" y="1424295"/>
            <a:ext cx="4861269" cy="48612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89253" y="3854929"/>
            <a:ext cx="698739" cy="369332"/>
          </a:xfrm>
          <a:prstGeom prst="rect">
            <a:avLst/>
          </a:prstGeom>
          <a:solidFill>
            <a:schemeClr val="bg1"/>
          </a:solidFill>
        </p:spPr>
        <p:txBody>
          <a:bodyPr wrap="square" rtlCol="0">
            <a:spAutoFit/>
          </a:bodyPr>
          <a:lstStyle/>
          <a:p>
            <a:pPr algn="ctr"/>
            <a:r>
              <a:rPr lang="en-US" dirty="0" smtClean="0"/>
              <a:t>Ai</a:t>
            </a:r>
            <a:endParaRPr lang="en-US" dirty="0"/>
          </a:p>
        </p:txBody>
      </p:sp>
      <p:sp>
        <p:nvSpPr>
          <p:cNvPr id="6" name="TextBox 5"/>
          <p:cNvSpPr txBox="1"/>
          <p:nvPr/>
        </p:nvSpPr>
        <p:spPr>
          <a:xfrm>
            <a:off x="4938622" y="2954906"/>
            <a:ext cx="698739" cy="330860"/>
          </a:xfrm>
          <a:prstGeom prst="rect">
            <a:avLst/>
          </a:prstGeom>
          <a:solidFill>
            <a:schemeClr val="bg1"/>
          </a:solidFill>
        </p:spPr>
        <p:txBody>
          <a:bodyPr wrap="square" rtlCol="0">
            <a:spAutoFit/>
          </a:bodyPr>
          <a:lstStyle/>
          <a:p>
            <a:pPr algn="ctr"/>
            <a:r>
              <a:rPr lang="en-US" sz="1550" dirty="0" err="1" smtClean="0"/>
              <a:t>Cái</a:t>
            </a:r>
            <a:r>
              <a:rPr lang="en-US" sz="1550" dirty="0" smtClean="0"/>
              <a:t> </a:t>
            </a:r>
            <a:r>
              <a:rPr lang="en-US" sz="1550" dirty="0" err="1" smtClean="0"/>
              <a:t>gì</a:t>
            </a:r>
            <a:endParaRPr lang="en-US" sz="1550" dirty="0"/>
          </a:p>
        </p:txBody>
      </p:sp>
      <p:sp>
        <p:nvSpPr>
          <p:cNvPr id="7" name="TextBox 6"/>
          <p:cNvSpPr txBox="1"/>
          <p:nvPr/>
        </p:nvSpPr>
        <p:spPr>
          <a:xfrm>
            <a:off x="5789761" y="2546586"/>
            <a:ext cx="698739" cy="276999"/>
          </a:xfrm>
          <a:prstGeom prst="rect">
            <a:avLst/>
          </a:prstGeom>
          <a:solidFill>
            <a:schemeClr val="bg1"/>
          </a:solidFill>
        </p:spPr>
        <p:txBody>
          <a:bodyPr wrap="square" rtlCol="0">
            <a:spAutoFit/>
          </a:bodyPr>
          <a:lstStyle/>
          <a:p>
            <a:pPr algn="ctr"/>
            <a:r>
              <a:rPr lang="en-US" sz="1200" dirty="0" err="1" smtClean="0"/>
              <a:t>Tại</a:t>
            </a:r>
            <a:r>
              <a:rPr lang="en-US" sz="1200" dirty="0" smtClean="0"/>
              <a:t> </a:t>
            </a:r>
            <a:r>
              <a:rPr lang="en-US" sz="1200" dirty="0" err="1" smtClean="0"/>
              <a:t>sao</a:t>
            </a:r>
            <a:endParaRPr lang="en-US" sz="1200" dirty="0"/>
          </a:p>
        </p:txBody>
      </p:sp>
      <p:sp>
        <p:nvSpPr>
          <p:cNvPr id="10" name="TextBox 9"/>
          <p:cNvSpPr txBox="1"/>
          <p:nvPr/>
        </p:nvSpPr>
        <p:spPr>
          <a:xfrm>
            <a:off x="6597768" y="2988134"/>
            <a:ext cx="760564" cy="323165"/>
          </a:xfrm>
          <a:prstGeom prst="rect">
            <a:avLst/>
          </a:prstGeom>
          <a:solidFill>
            <a:schemeClr val="bg1"/>
          </a:solidFill>
        </p:spPr>
        <p:txBody>
          <a:bodyPr wrap="square" rtlCol="0">
            <a:spAutoFit/>
          </a:bodyPr>
          <a:lstStyle/>
          <a:p>
            <a:pPr algn="ctr"/>
            <a:r>
              <a:rPr lang="en-US" sz="1500" dirty="0" smtClean="0"/>
              <a:t>Ở </a:t>
            </a:r>
            <a:r>
              <a:rPr lang="en-US" sz="1500" dirty="0" err="1" smtClean="0"/>
              <a:t>đâu</a:t>
            </a:r>
            <a:endParaRPr lang="en-US" sz="1500" dirty="0"/>
          </a:p>
        </p:txBody>
      </p:sp>
      <p:sp>
        <p:nvSpPr>
          <p:cNvPr id="11" name="TextBox 10"/>
          <p:cNvSpPr txBox="1"/>
          <p:nvPr/>
        </p:nvSpPr>
        <p:spPr>
          <a:xfrm>
            <a:off x="6931322" y="3847377"/>
            <a:ext cx="760564" cy="292388"/>
          </a:xfrm>
          <a:prstGeom prst="rect">
            <a:avLst/>
          </a:prstGeom>
          <a:solidFill>
            <a:schemeClr val="bg1"/>
          </a:solidFill>
        </p:spPr>
        <p:txBody>
          <a:bodyPr wrap="square" rtlCol="0">
            <a:spAutoFit/>
          </a:bodyPr>
          <a:lstStyle/>
          <a:p>
            <a:pPr algn="ctr"/>
            <a:r>
              <a:rPr lang="en-US" sz="1300" dirty="0" err="1" smtClean="0"/>
              <a:t>Khi</a:t>
            </a:r>
            <a:r>
              <a:rPr lang="en-US" sz="1300" dirty="0" smtClean="0"/>
              <a:t> </a:t>
            </a:r>
            <a:r>
              <a:rPr lang="en-US" sz="1300" dirty="0" err="1" smtClean="0"/>
              <a:t>nào</a:t>
            </a:r>
            <a:endParaRPr lang="en-US" sz="1300" dirty="0"/>
          </a:p>
        </p:txBody>
      </p:sp>
    </p:spTree>
    <p:extLst>
      <p:ext uri="{BB962C8B-B14F-4D97-AF65-F5344CB8AC3E}">
        <p14:creationId xmlns:p14="http://schemas.microsoft.com/office/powerpoint/2010/main" val="141345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51193" y="-36203"/>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4400" cap="none" dirty="0" smtClean="0">
                <a:solidFill>
                  <a:srgbClr val="002060"/>
                </a:solidFill>
                <a:latin typeface="Calibri"/>
                <a:cs typeface="Calibri"/>
              </a:rPr>
              <a:t>Tôi Có Thể Xin Giúp Đỡ Ở Đâu?</a:t>
            </a:r>
            <a:endParaRPr kumimoji="0" lang="en-US" sz="4400" b="0" i="0" u="none" strike="noStrike" kern="1200" cap="all" spc="100" normalizeH="0" baseline="0" noProof="0" dirty="0">
              <a:ln>
                <a:noFill/>
              </a:ln>
              <a:solidFill>
                <a:srgbClr val="002060"/>
              </a:solidFill>
              <a:effectLst/>
              <a:uLnTx/>
              <a:uFillTx/>
              <a:latin typeface="Calibri"/>
              <a:cs typeface="Calibri"/>
            </a:endParaRPr>
          </a:p>
        </p:txBody>
      </p:sp>
      <p:sp>
        <p:nvSpPr>
          <p:cNvPr id="2" name="TextBox 1"/>
          <p:cNvSpPr txBox="1"/>
          <p:nvPr/>
        </p:nvSpPr>
        <p:spPr>
          <a:xfrm>
            <a:off x="506627" y="1248032"/>
            <a:ext cx="10676238" cy="3416320"/>
          </a:xfrm>
          <a:prstGeom prst="rect">
            <a:avLst/>
          </a:prstGeom>
          <a:noFill/>
        </p:spPr>
        <p:txBody>
          <a:bodyPr wrap="square" rtlCol="0">
            <a:spAutoFit/>
          </a:bodyPr>
          <a:lstStyle/>
          <a:p>
            <a:pPr algn="ctr"/>
            <a:r>
              <a:rPr lang="en-US" sz="2400" b="1" dirty="0" smtClean="0"/>
              <a:t>QUẬN</a:t>
            </a:r>
            <a:r>
              <a:rPr lang="en-US" sz="2400" dirty="0" smtClean="0"/>
              <a:t> </a:t>
            </a:r>
          </a:p>
          <a:p>
            <a:pPr algn="ctr"/>
            <a:r>
              <a:rPr lang="en-US" sz="2400" dirty="0" smtClean="0"/>
              <a:t>866-376-7066</a:t>
            </a:r>
          </a:p>
          <a:p>
            <a:endParaRPr lang="en-US" dirty="0"/>
          </a:p>
          <a:p>
            <a:endParaRPr lang="en-US" dirty="0"/>
          </a:p>
          <a:p>
            <a:endParaRPr lang="en-US" dirty="0" smtClean="0"/>
          </a:p>
          <a:p>
            <a:pPr algn="ctr"/>
            <a:r>
              <a:rPr lang="en-US" sz="2400" b="1" dirty="0" smtClean="0"/>
              <a:t>CÔNG ĐOÀN CỦA QUÝ VỊ</a:t>
            </a:r>
            <a:endParaRPr lang="en-US" dirty="0" smtClean="0"/>
          </a:p>
          <a:p>
            <a:endParaRPr lang="en-US" dirty="0"/>
          </a:p>
          <a:p>
            <a:endParaRPr lang="en-US" dirty="0" smtClean="0"/>
          </a:p>
          <a:p>
            <a:endParaRPr lang="en-US" dirty="0"/>
          </a:p>
          <a:p>
            <a:endParaRPr lang="en-US" dirty="0" smtClean="0"/>
          </a:p>
          <a:p>
            <a:endParaRPr lang="en-US" dirty="0"/>
          </a:p>
        </p:txBody>
      </p:sp>
      <p:sp>
        <p:nvSpPr>
          <p:cNvPr id="5" name="TextBox 4"/>
          <p:cNvSpPr txBox="1"/>
          <p:nvPr/>
        </p:nvSpPr>
        <p:spPr>
          <a:xfrm>
            <a:off x="2063931" y="3687710"/>
            <a:ext cx="3487783" cy="4247317"/>
          </a:xfrm>
          <a:prstGeom prst="rect">
            <a:avLst/>
          </a:prstGeom>
          <a:noFill/>
        </p:spPr>
        <p:txBody>
          <a:bodyPr wrap="square" rtlCol="0">
            <a:spAutoFit/>
          </a:bodyPr>
          <a:lstStyle/>
          <a:p>
            <a:pPr algn="ctr"/>
            <a:r>
              <a:rPr lang="en-US" dirty="0" smtClean="0"/>
              <a:t> </a:t>
            </a:r>
            <a:r>
              <a:rPr lang="en-US" sz="2400" dirty="0" smtClean="0"/>
              <a:t>TRUNG TÂM HÀNH ĐỘNG DÀNH CHO ĐOÀN VIÊN  </a:t>
            </a:r>
          </a:p>
          <a:p>
            <a:pPr algn="ctr"/>
            <a:r>
              <a:rPr lang="en-US" sz="2400" dirty="0" smtClean="0"/>
              <a:t>Thứ Hai – Thứ Sáu</a:t>
            </a:r>
          </a:p>
          <a:p>
            <a:pPr algn="ctr"/>
            <a:r>
              <a:rPr lang="en-US" sz="2400" dirty="0" smtClean="0"/>
              <a:t>7 giờ sáng tới 7 giờ tối </a:t>
            </a:r>
          </a:p>
          <a:p>
            <a:pPr algn="ctr"/>
            <a:r>
              <a:rPr lang="en-US" sz="2400" dirty="0" smtClean="0"/>
              <a:t>(855) 810-2015</a:t>
            </a:r>
            <a:endParaRPr lang="en-US" sz="2400" dirty="0"/>
          </a:p>
          <a:p>
            <a:pPr marL="285750" indent="-285750">
              <a:buFont typeface="Wingdings" panose="05000000000000000000" pitchFamily="2" charset="2"/>
              <a:buChar char="ü"/>
            </a:pPr>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
        <p:nvSpPr>
          <p:cNvPr id="8" name="TextBox 7"/>
          <p:cNvSpPr txBox="1"/>
          <p:nvPr/>
        </p:nvSpPr>
        <p:spPr>
          <a:xfrm>
            <a:off x="6108993" y="3687710"/>
            <a:ext cx="3480486" cy="4062651"/>
          </a:xfrm>
          <a:prstGeom prst="rect">
            <a:avLst/>
          </a:prstGeom>
          <a:noFill/>
        </p:spPr>
        <p:txBody>
          <a:bodyPr wrap="square" rtlCol="0">
            <a:spAutoFit/>
          </a:bodyPr>
          <a:lstStyle/>
          <a:p>
            <a:pPr algn="ctr"/>
            <a:r>
              <a:rPr lang="en-US" dirty="0" smtClean="0"/>
              <a:t> </a:t>
            </a:r>
            <a:r>
              <a:rPr lang="en-US" sz="2400" dirty="0" smtClean="0"/>
              <a:t>Người Đại Diện Công Đoàn</a:t>
            </a:r>
          </a:p>
          <a:p>
            <a:pPr algn="ctr"/>
            <a:r>
              <a:rPr lang="en-US" dirty="0" smtClean="0"/>
              <a:t>____________________</a:t>
            </a:r>
          </a:p>
          <a:p>
            <a:pPr algn="ctr"/>
            <a:endParaRPr lang="en-US" dirty="0"/>
          </a:p>
          <a:p>
            <a:pPr algn="ctr"/>
            <a:r>
              <a:rPr lang="en-US" dirty="0" smtClean="0"/>
              <a:t>____________________</a:t>
            </a:r>
          </a:p>
          <a:p>
            <a:pPr algn="ctr"/>
            <a:endParaRPr lang="en-US" dirty="0"/>
          </a:p>
          <a:p>
            <a:pPr algn="ctr"/>
            <a:r>
              <a:rPr lang="en-US" dirty="0" smtClean="0"/>
              <a:t>____________________</a:t>
            </a:r>
          </a:p>
          <a:p>
            <a:pPr algn="ctr"/>
            <a:endParaRPr lang="en-US" dirty="0"/>
          </a:p>
          <a:p>
            <a:pPr algn="ctr"/>
            <a:r>
              <a:rPr lang="en-US" dirty="0" smtClean="0"/>
              <a:t>____________________</a:t>
            </a:r>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28878541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1783869" y="3782356"/>
            <a:ext cx="9213274" cy="2553786"/>
          </a:xfrm>
          <a:custGeom>
            <a:avLst/>
            <a:gdLst>
              <a:gd name="connsiteX0" fmla="*/ 154261 w 9213274"/>
              <a:gd name="connsiteY0" fmla="*/ 312566 h 2553786"/>
              <a:gd name="connsiteX1" fmla="*/ 502131 w 9213274"/>
              <a:gd name="connsiteY1" fmla="*/ 352322 h 2553786"/>
              <a:gd name="connsiteX2" fmla="*/ 34992 w 9213274"/>
              <a:gd name="connsiteY2" fmla="*/ 2022096 h 2553786"/>
              <a:gd name="connsiteX3" fmla="*/ 1635192 w 9213274"/>
              <a:gd name="connsiteY3" fmla="*/ 2161244 h 2553786"/>
              <a:gd name="connsiteX4" fmla="*/ 1824035 w 9213274"/>
              <a:gd name="connsiteY4" fmla="*/ 322505 h 2553786"/>
              <a:gd name="connsiteX5" fmla="*/ 3245331 w 9213274"/>
              <a:gd name="connsiteY5" fmla="*/ 183357 h 2553786"/>
              <a:gd name="connsiteX6" fmla="*/ 3314905 w 9213274"/>
              <a:gd name="connsiteY6" fmla="*/ 2230818 h 2553786"/>
              <a:gd name="connsiteX7" fmla="*/ 4984679 w 9213274"/>
              <a:gd name="connsiteY7" fmla="*/ 2389844 h 2553786"/>
              <a:gd name="connsiteX8" fmla="*/ 4875348 w 9213274"/>
              <a:gd name="connsiteY8" fmla="*/ 650496 h 2553786"/>
              <a:gd name="connsiteX9" fmla="*/ 7032140 w 9213274"/>
              <a:gd name="connsiteY9" fmla="*/ 352322 h 2553786"/>
              <a:gd name="connsiteX10" fmla="*/ 6982444 w 9213274"/>
              <a:gd name="connsiteY10" fmla="*/ 1733861 h 2553786"/>
              <a:gd name="connsiteX11" fmla="*/ 9039844 w 9213274"/>
              <a:gd name="connsiteY11" fmla="*/ 2379905 h 2553786"/>
              <a:gd name="connsiteX12" fmla="*/ 9109418 w 9213274"/>
              <a:gd name="connsiteY12" fmla="*/ 1276661 h 2553786"/>
              <a:gd name="connsiteX13" fmla="*/ 9139235 w 9213274"/>
              <a:gd name="connsiteY13" fmla="*/ 1276661 h 255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274" h="2553786">
                <a:moveTo>
                  <a:pt x="154261" y="312566"/>
                </a:moveTo>
                <a:cubicBezTo>
                  <a:pt x="338135" y="189983"/>
                  <a:pt x="522009" y="67400"/>
                  <a:pt x="502131" y="352322"/>
                </a:cubicBezTo>
                <a:cubicBezTo>
                  <a:pt x="482253" y="637244"/>
                  <a:pt x="-153852" y="1720609"/>
                  <a:pt x="34992" y="2022096"/>
                </a:cubicBezTo>
                <a:cubicBezTo>
                  <a:pt x="223836" y="2323583"/>
                  <a:pt x="1337018" y="2444509"/>
                  <a:pt x="1635192" y="2161244"/>
                </a:cubicBezTo>
                <a:cubicBezTo>
                  <a:pt x="1933366" y="1877979"/>
                  <a:pt x="1555679" y="652153"/>
                  <a:pt x="1824035" y="322505"/>
                </a:cubicBezTo>
                <a:cubicBezTo>
                  <a:pt x="2092392" y="-7143"/>
                  <a:pt x="2996853" y="-134695"/>
                  <a:pt x="3245331" y="183357"/>
                </a:cubicBezTo>
                <a:cubicBezTo>
                  <a:pt x="3493809" y="501409"/>
                  <a:pt x="3025014" y="1863070"/>
                  <a:pt x="3314905" y="2230818"/>
                </a:cubicBezTo>
                <a:cubicBezTo>
                  <a:pt x="3604796" y="2598566"/>
                  <a:pt x="4724605" y="2653231"/>
                  <a:pt x="4984679" y="2389844"/>
                </a:cubicBezTo>
                <a:cubicBezTo>
                  <a:pt x="5244753" y="2126457"/>
                  <a:pt x="4534105" y="990083"/>
                  <a:pt x="4875348" y="650496"/>
                </a:cubicBezTo>
                <a:cubicBezTo>
                  <a:pt x="5216591" y="310909"/>
                  <a:pt x="6680957" y="171761"/>
                  <a:pt x="7032140" y="352322"/>
                </a:cubicBezTo>
                <a:cubicBezTo>
                  <a:pt x="7383323" y="532883"/>
                  <a:pt x="6647827" y="1395930"/>
                  <a:pt x="6982444" y="1733861"/>
                </a:cubicBezTo>
                <a:cubicBezTo>
                  <a:pt x="7317061" y="2071792"/>
                  <a:pt x="8685348" y="2456105"/>
                  <a:pt x="9039844" y="2379905"/>
                </a:cubicBezTo>
                <a:cubicBezTo>
                  <a:pt x="9394340" y="2303705"/>
                  <a:pt x="9092853" y="1460535"/>
                  <a:pt x="9109418" y="1276661"/>
                </a:cubicBezTo>
                <a:cubicBezTo>
                  <a:pt x="9125983" y="1092787"/>
                  <a:pt x="9132609" y="1184724"/>
                  <a:pt x="9139235" y="1276661"/>
                </a:cubicBezTo>
              </a:path>
            </a:pathLst>
          </a:custGeom>
          <a:noFill/>
          <a:ln w="4762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2"/>
          <a:srcRect r="51125"/>
          <a:stretch/>
        </p:blipFill>
        <p:spPr>
          <a:xfrm rot="5400000">
            <a:off x="5280323" y="-5210962"/>
            <a:ext cx="1770077" cy="12192002"/>
          </a:xfrm>
          <a:prstGeom prst="rect">
            <a:avLst/>
          </a:prstGeom>
        </p:spPr>
      </p:pic>
      <p:grpSp>
        <p:nvGrpSpPr>
          <p:cNvPr id="3" name="Group 2">
            <a:extLst>
              <a:ext uri="{FF2B5EF4-FFF2-40B4-BE49-F238E27FC236}">
                <a16:creationId xmlns="" xmlns:a16="http://schemas.microsoft.com/office/drawing/2014/main" id="{6DD1A419-5D49-4524-9EB3-6B988EDD2AD9}"/>
              </a:ext>
            </a:extLst>
          </p:cNvPr>
          <p:cNvGrpSpPr/>
          <p:nvPr/>
        </p:nvGrpSpPr>
        <p:grpSpPr>
          <a:xfrm>
            <a:off x="327356" y="511352"/>
            <a:ext cx="11546682" cy="1323439"/>
            <a:chOff x="941744" y="5298891"/>
            <a:chExt cx="4515279" cy="1471518"/>
          </a:xfrm>
        </p:grpSpPr>
        <p:sp>
          <p:nvSpPr>
            <p:cNvPr id="4" name="Rectangle 3">
              <a:extLst>
                <a:ext uri="{FF2B5EF4-FFF2-40B4-BE49-F238E27FC236}">
                  <a16:creationId xmlns="" xmlns:a16="http://schemas.microsoft.com/office/drawing/2014/main" id="{1B293514-531A-40ED-A282-16F8ABDE0364}"/>
                </a:ext>
              </a:extLst>
            </p:cNvPr>
            <p:cNvSpPr/>
            <p:nvPr/>
          </p:nvSpPr>
          <p:spPr>
            <a:xfrm>
              <a:off x="941744" y="5298891"/>
              <a:ext cx="4492001" cy="1471518"/>
            </a:xfrm>
            <a:prstGeom prst="rect">
              <a:avLst/>
            </a:prstGeom>
          </p:spPr>
          <p:txBody>
            <a:bodyPr wrap="square">
              <a:spAutoFit/>
            </a:bodyPr>
            <a:lstStyle/>
            <a:p>
              <a:pPr algn="ctr"/>
              <a:r>
                <a:rPr lang="en-ID" sz="80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Bài Kiểm Tra Đột Xuất!</a:t>
              </a:r>
              <a:endParaRPr lang="en-ID" sz="80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sp>
          <p:nvSpPr>
            <p:cNvPr id="5" name="Rectangle 4">
              <a:extLst>
                <a:ext uri="{FF2B5EF4-FFF2-40B4-BE49-F238E27FC236}">
                  <a16:creationId xmlns="" xmlns:a16="http://schemas.microsoft.com/office/drawing/2014/main" id="{A9F3F7C1-D641-4A06-AD4B-24F5BD72808A}"/>
                </a:ext>
              </a:extLst>
            </p:cNvPr>
            <p:cNvSpPr/>
            <p:nvPr/>
          </p:nvSpPr>
          <p:spPr>
            <a:xfrm>
              <a:off x="992318" y="5483323"/>
              <a:ext cx="4464705" cy="338554"/>
            </a:xfrm>
            <a:prstGeom prst="rect">
              <a:avLst/>
            </a:prstGeom>
          </p:spPr>
          <p:txBody>
            <a:bodyPr wrap="square">
              <a:spAutoFit/>
            </a:bodyPr>
            <a:lstStyle/>
            <a:p>
              <a:pPr algn="ctr"/>
              <a:endParaRPr lang="en-ID" sz="1600" dirty="0">
                <a:latin typeface="Calibri" panose="020F0502020204030204" pitchFamily="34" charset="0"/>
                <a:ea typeface="Lato" panose="020F0502020204030203" pitchFamily="34" charset="0"/>
                <a:cs typeface="Calibri" panose="020F0502020204030204" pitchFamily="34" charset="0"/>
              </a:endParaRPr>
            </a:p>
          </p:txBody>
        </p:sp>
      </p:grpSp>
      <p:sp>
        <p:nvSpPr>
          <p:cNvPr id="27" name="Rectangle: Rounded Corners 5">
            <a:extLst>
              <a:ext uri="{FF2B5EF4-FFF2-40B4-BE49-F238E27FC236}">
                <a16:creationId xmlns="" xmlns:a16="http://schemas.microsoft.com/office/drawing/2014/main" id="{38D6CF31-738E-4679-8CE0-49992D466E06}"/>
              </a:ext>
            </a:extLst>
          </p:cNvPr>
          <p:cNvSpPr/>
          <p:nvPr/>
        </p:nvSpPr>
        <p:spPr>
          <a:xfrm>
            <a:off x="180255" y="3486913"/>
            <a:ext cx="1784491" cy="1168828"/>
          </a:xfrm>
          <a:prstGeom prst="roundRect">
            <a:avLst>
              <a:gd name="adj" fmla="val 40528"/>
            </a:avLst>
          </a:prstGeom>
          <a:solidFill>
            <a:srgbClr val="7030A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latin typeface="Calibri" panose="020F0502020204030204" pitchFamily="34" charset="0"/>
                <a:ea typeface="Lato Black" panose="020F0502020204030203" pitchFamily="34" charset="0"/>
                <a:cs typeface="Calibri" panose="020F0502020204030204" pitchFamily="34" charset="0"/>
              </a:rPr>
              <a:t>Ai sẽ bị ảnh hưởng?</a:t>
            </a:r>
            <a:endParaRPr lang="en-ID" b="1" spc="300" dirty="0">
              <a:latin typeface="Calibri" panose="020F0502020204030204" pitchFamily="34" charset="0"/>
              <a:ea typeface="Lato Black" panose="020F0502020204030203" pitchFamily="34" charset="0"/>
              <a:cs typeface="Calibri" panose="020F0502020204030204" pitchFamily="34" charset="0"/>
            </a:endParaRPr>
          </a:p>
        </p:txBody>
      </p:sp>
      <p:sp>
        <p:nvSpPr>
          <p:cNvPr id="32" name="Rectangle: Rounded Corners 5">
            <a:extLst>
              <a:ext uri="{FF2B5EF4-FFF2-40B4-BE49-F238E27FC236}">
                <a16:creationId xmlns="" xmlns:a16="http://schemas.microsoft.com/office/drawing/2014/main" id="{38D6CF31-738E-4679-8CE0-49992D466E06}"/>
              </a:ext>
            </a:extLst>
          </p:cNvPr>
          <p:cNvSpPr/>
          <p:nvPr/>
        </p:nvSpPr>
        <p:spPr>
          <a:xfrm>
            <a:off x="2922289" y="3486913"/>
            <a:ext cx="1784491" cy="1168828"/>
          </a:xfrm>
          <a:prstGeom prst="roundRect">
            <a:avLst>
              <a:gd name="adj" fmla="val 40528"/>
            </a:avLst>
          </a:prstGeom>
          <a:solidFill>
            <a:srgbClr val="AA9FC5"/>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solidFill>
                  <a:schemeClr val="tx1"/>
                </a:solidFill>
                <a:latin typeface="Calibri" panose="020F0502020204030204" pitchFamily="34" charset="0"/>
                <a:ea typeface="Lato Black" panose="020F0502020204030203" pitchFamily="34" charset="0"/>
                <a:cs typeface="Calibri" panose="020F0502020204030204" pitchFamily="34" charset="0"/>
              </a:rPr>
              <a:t>Chúng ta phải tuân theo sao?</a:t>
            </a:r>
            <a:endParaRPr lang="en-ID" b="1" spc="300" dirty="0">
              <a:solidFill>
                <a:schemeClr val="tx1"/>
              </a:solidFill>
              <a:latin typeface="Calibri" panose="020F0502020204030204" pitchFamily="34" charset="0"/>
              <a:ea typeface="Lato Black" panose="020F0502020204030203" pitchFamily="34" charset="0"/>
              <a:cs typeface="Calibri" panose="020F0502020204030204" pitchFamily="34" charset="0"/>
            </a:endParaRPr>
          </a:p>
        </p:txBody>
      </p:sp>
      <p:sp>
        <p:nvSpPr>
          <p:cNvPr id="34" name="Rectangle: Rounded Corners 5">
            <a:extLst>
              <a:ext uri="{FF2B5EF4-FFF2-40B4-BE49-F238E27FC236}">
                <a16:creationId xmlns="" xmlns:a16="http://schemas.microsoft.com/office/drawing/2014/main" id="{38D6CF31-738E-4679-8CE0-49992D466E06}"/>
              </a:ext>
            </a:extLst>
          </p:cNvPr>
          <p:cNvSpPr/>
          <p:nvPr/>
        </p:nvSpPr>
        <p:spPr>
          <a:xfrm>
            <a:off x="4286442" y="5258799"/>
            <a:ext cx="1784491" cy="1168828"/>
          </a:xfrm>
          <a:prstGeom prst="roundRect">
            <a:avLst>
              <a:gd name="adj" fmla="val 40528"/>
            </a:avLst>
          </a:prstGeom>
          <a:solidFill>
            <a:srgbClr val="7030A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latin typeface="Calibri" panose="020F0502020204030204" pitchFamily="34" charset="0"/>
                <a:ea typeface="Lato Black" panose="020F0502020204030203" pitchFamily="34" charset="0"/>
                <a:cs typeface="Calibri" panose="020F0502020204030204" pitchFamily="34" charset="0"/>
              </a:rPr>
              <a:t>Chúng ta có lựa chọn nào?</a:t>
            </a:r>
            <a:endParaRPr lang="en-ID" b="1" spc="300" dirty="0">
              <a:latin typeface="Calibri" panose="020F0502020204030204" pitchFamily="34" charset="0"/>
              <a:ea typeface="Lato Black" panose="020F0502020204030203" pitchFamily="34" charset="0"/>
              <a:cs typeface="Calibri" panose="020F0502020204030204" pitchFamily="34" charset="0"/>
            </a:endParaRPr>
          </a:p>
        </p:txBody>
      </p:sp>
      <p:sp>
        <p:nvSpPr>
          <p:cNvPr id="35" name="Rectangle: Rounded Corners 5">
            <a:extLst>
              <a:ext uri="{FF2B5EF4-FFF2-40B4-BE49-F238E27FC236}">
                <a16:creationId xmlns="" xmlns:a16="http://schemas.microsoft.com/office/drawing/2014/main" id="{38D6CF31-738E-4679-8CE0-49992D466E06}"/>
              </a:ext>
            </a:extLst>
          </p:cNvPr>
          <p:cNvSpPr/>
          <p:nvPr/>
        </p:nvSpPr>
        <p:spPr>
          <a:xfrm>
            <a:off x="5890445" y="3486913"/>
            <a:ext cx="2488251" cy="1446643"/>
          </a:xfrm>
          <a:prstGeom prst="roundRect">
            <a:avLst>
              <a:gd name="adj" fmla="val 40528"/>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solidFill>
                  <a:schemeClr val="tx1"/>
                </a:solidFill>
                <a:latin typeface="Calibri" panose="020F0502020204030204" pitchFamily="34" charset="0"/>
                <a:ea typeface="Lato Black" panose="020F0502020204030203" pitchFamily="34" charset="0"/>
                <a:cs typeface="Calibri" panose="020F0502020204030204" pitchFamily="34" charset="0"/>
              </a:rPr>
              <a:t>Đưa ra một ví dụ về làm việc trong “cộng đồng”?</a:t>
            </a:r>
            <a:endParaRPr lang="en-ID" b="1" spc="300" dirty="0">
              <a:solidFill>
                <a:schemeClr val="tx1"/>
              </a:solidFill>
              <a:latin typeface="Calibri" panose="020F0502020204030204" pitchFamily="34" charset="0"/>
              <a:ea typeface="Lato Black" panose="020F0502020204030203" pitchFamily="34" charset="0"/>
              <a:cs typeface="Calibri" panose="020F0502020204030204" pitchFamily="34" charset="0"/>
            </a:endParaRPr>
          </a:p>
        </p:txBody>
      </p:sp>
      <p:sp>
        <p:nvSpPr>
          <p:cNvPr id="36" name="Rectangle: Rounded Corners 5">
            <a:extLst>
              <a:ext uri="{FF2B5EF4-FFF2-40B4-BE49-F238E27FC236}">
                <a16:creationId xmlns="" xmlns:a16="http://schemas.microsoft.com/office/drawing/2014/main" id="{38D6CF31-738E-4679-8CE0-49992D466E06}"/>
              </a:ext>
            </a:extLst>
          </p:cNvPr>
          <p:cNvSpPr/>
          <p:nvPr/>
        </p:nvSpPr>
        <p:spPr>
          <a:xfrm>
            <a:off x="891375" y="5258799"/>
            <a:ext cx="1971116" cy="1168828"/>
          </a:xfrm>
          <a:prstGeom prst="roundRect">
            <a:avLst>
              <a:gd name="adj" fmla="val 40528"/>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solidFill>
                  <a:schemeClr val="tx1"/>
                </a:solidFill>
                <a:latin typeface="Calibri" panose="020F0502020204030204" pitchFamily="34" charset="0"/>
                <a:ea typeface="Lato Black" panose="020F0502020204030203" pitchFamily="34" charset="0"/>
                <a:cs typeface="Calibri" panose="020F0502020204030204" pitchFamily="34" charset="0"/>
              </a:rPr>
              <a:t>Có bị phạt không?</a:t>
            </a:r>
            <a:endParaRPr lang="en-ID" b="1" spc="300" dirty="0">
              <a:solidFill>
                <a:schemeClr val="tx1"/>
              </a:solidFill>
              <a:latin typeface="Calibri" panose="020F0502020204030204" pitchFamily="34" charset="0"/>
              <a:ea typeface="Lato Black" panose="020F0502020204030203" pitchFamily="34" charset="0"/>
              <a:cs typeface="Calibri" panose="020F0502020204030204" pitchFamily="34" charset="0"/>
            </a:endParaRPr>
          </a:p>
        </p:txBody>
      </p:sp>
      <p:sp>
        <p:nvSpPr>
          <p:cNvPr id="37" name="Rectangle: Rounded Corners 5">
            <a:extLst>
              <a:ext uri="{FF2B5EF4-FFF2-40B4-BE49-F238E27FC236}">
                <a16:creationId xmlns="" xmlns:a16="http://schemas.microsoft.com/office/drawing/2014/main" id="{38D6CF31-738E-4679-8CE0-49992D466E06}"/>
              </a:ext>
            </a:extLst>
          </p:cNvPr>
          <p:cNvSpPr/>
          <p:nvPr/>
        </p:nvSpPr>
        <p:spPr>
          <a:xfrm>
            <a:off x="9499492" y="3486913"/>
            <a:ext cx="2527921" cy="1950706"/>
          </a:xfrm>
          <a:prstGeom prst="roundRect">
            <a:avLst>
              <a:gd name="adj" fmla="val 40528"/>
            </a:avLst>
          </a:prstGeom>
          <a:solidFill>
            <a:srgbClr val="7030A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a:solidFill>
                  <a:schemeClr val="bg1"/>
                </a:solidFill>
                <a:latin typeface="Calibri" panose="020F0502020204030204" pitchFamily="34" charset="0"/>
                <a:ea typeface="Lato Black" panose="020F0502020204030203" pitchFamily="34" charset="0"/>
                <a:cs typeface="Calibri" panose="020F0502020204030204" pitchFamily="34" charset="0"/>
              </a:rPr>
              <a:t>Chúng ta có thể xin giúp đỡ ở đâu? </a:t>
            </a:r>
          </a:p>
        </p:txBody>
      </p:sp>
      <p:sp>
        <p:nvSpPr>
          <p:cNvPr id="38" name="Rectangle: Rounded Corners 5">
            <a:extLst>
              <a:ext uri="{FF2B5EF4-FFF2-40B4-BE49-F238E27FC236}">
                <a16:creationId xmlns="" xmlns:a16="http://schemas.microsoft.com/office/drawing/2014/main" id="{38D6CF31-738E-4679-8CE0-49992D466E06}"/>
              </a:ext>
            </a:extLst>
          </p:cNvPr>
          <p:cNvSpPr/>
          <p:nvPr/>
        </p:nvSpPr>
        <p:spPr>
          <a:xfrm>
            <a:off x="7415372" y="5457402"/>
            <a:ext cx="2063769" cy="1355168"/>
          </a:xfrm>
          <a:prstGeom prst="roundRect">
            <a:avLst>
              <a:gd name="adj" fmla="val 40528"/>
            </a:avLst>
          </a:prstGeom>
          <a:solidFill>
            <a:srgbClr val="AA9FC5"/>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spc="300" dirty="0">
                <a:solidFill>
                  <a:schemeClr val="tx1"/>
                </a:solidFill>
                <a:latin typeface="Calibri" panose="020F0502020204030204" pitchFamily="34" charset="0"/>
                <a:ea typeface="Lato Black" panose="020F0502020204030203" pitchFamily="34" charset="0"/>
                <a:cs typeface="Calibri" panose="020F0502020204030204" pitchFamily="34" charset="0"/>
              </a:rPr>
              <a:t>Có điều gì thay đổi cho người nhận dịch vụ của tôi không?</a:t>
            </a:r>
          </a:p>
        </p:txBody>
      </p:sp>
    </p:spTree>
    <p:extLst>
      <p:ext uri="{BB962C8B-B14F-4D97-AF65-F5344CB8AC3E}">
        <p14:creationId xmlns:p14="http://schemas.microsoft.com/office/powerpoint/2010/main" val="234195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A1F918C-5E86-4E80-A5E3-96F04D02B6C3}"/>
              </a:ext>
            </a:extLst>
          </p:cNvPr>
          <p:cNvSpPr/>
          <p:nvPr/>
        </p:nvSpPr>
        <p:spPr>
          <a:xfrm>
            <a:off x="3914877" y="2261075"/>
            <a:ext cx="4492001" cy="1015663"/>
          </a:xfrm>
          <a:prstGeom prst="rect">
            <a:avLst/>
          </a:prstGeom>
        </p:spPr>
        <p:txBody>
          <a:bodyPr wrap="square">
            <a:spAutoFit/>
          </a:bodyPr>
          <a:lstStyle/>
          <a:p>
            <a:r>
              <a:rPr lang="en-ID" sz="60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Có thắc mắc?</a:t>
            </a:r>
            <a:endParaRPr lang="en-ID" sz="60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pic>
        <p:nvPicPr>
          <p:cNvPr id="8" name="Picture 7"/>
          <p:cNvPicPr>
            <a:picLocks noChangeAspect="1"/>
          </p:cNvPicPr>
          <p:nvPr/>
        </p:nvPicPr>
        <p:blipFill>
          <a:blip r:embed="rId2">
            <a:clrChange>
              <a:clrFrom>
                <a:srgbClr val="000000"/>
              </a:clrFrom>
              <a:clrTo>
                <a:srgbClr val="000000">
                  <a:alpha val="0"/>
                </a:srgbClr>
              </a:clrTo>
            </a:clrChange>
          </a:blip>
          <a:stretch>
            <a:fillRect/>
          </a:stretch>
        </p:blipFill>
        <p:spPr>
          <a:xfrm>
            <a:off x="10351698" y="6285564"/>
            <a:ext cx="1765663" cy="416801"/>
          </a:xfrm>
          <a:prstGeom prst="rect">
            <a:avLst/>
          </a:prstGeom>
        </p:spPr>
      </p:pic>
    </p:spTree>
    <p:extLst>
      <p:ext uri="{BB962C8B-B14F-4D97-AF65-F5344CB8AC3E}">
        <p14:creationId xmlns:p14="http://schemas.microsoft.com/office/powerpoint/2010/main" val="3248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1"/>
          </p:nvPr>
        </p:nvPicPr>
        <p:blipFill>
          <a:blip r:embed="rId2">
            <a:duotone>
              <a:prstClr val="black"/>
              <a:schemeClr val="tx2">
                <a:tint val="45000"/>
                <a:satMod val="400000"/>
              </a:schemeClr>
            </a:duotone>
          </a:blip>
          <a:srcRect t="4943" b="4943"/>
          <a:stretch>
            <a:fillRect/>
          </a:stretch>
        </p:blipFill>
        <p:spPr>
          <a:xfrm>
            <a:off x="2496067" y="4320921"/>
            <a:ext cx="7858896" cy="2102641"/>
          </a:xfrm>
          <a:prstGeom prst="rect">
            <a:avLst/>
          </a:prstGeom>
        </p:spPr>
      </p:pic>
      <p:grpSp>
        <p:nvGrpSpPr>
          <p:cNvPr id="3" name="Group 2">
            <a:extLst>
              <a:ext uri="{FF2B5EF4-FFF2-40B4-BE49-F238E27FC236}">
                <a16:creationId xmlns:a16="http://schemas.microsoft.com/office/drawing/2014/main" xmlns="" id="{A0D8DAD4-9B48-4570-BDF4-02167CF38715}"/>
              </a:ext>
            </a:extLst>
          </p:cNvPr>
          <p:cNvGrpSpPr/>
          <p:nvPr/>
        </p:nvGrpSpPr>
        <p:grpSpPr>
          <a:xfrm>
            <a:off x="611857" y="506503"/>
            <a:ext cx="10923554" cy="2862322"/>
            <a:chOff x="992318" y="5339679"/>
            <a:chExt cx="4547002" cy="2862322"/>
          </a:xfrm>
        </p:grpSpPr>
        <p:sp>
          <p:nvSpPr>
            <p:cNvPr id="4" name="Rectangle 3">
              <a:extLst>
                <a:ext uri="{FF2B5EF4-FFF2-40B4-BE49-F238E27FC236}">
                  <a16:creationId xmlns:a16="http://schemas.microsoft.com/office/drawing/2014/main" xmlns="" id="{7F8C4582-B237-4291-95CE-360AF7EF0F2F}"/>
                </a:ext>
              </a:extLst>
            </p:cNvPr>
            <p:cNvSpPr/>
            <p:nvPr/>
          </p:nvSpPr>
          <p:spPr>
            <a:xfrm>
              <a:off x="1047319" y="5339679"/>
              <a:ext cx="4492001" cy="2862322"/>
            </a:xfrm>
            <a:prstGeom prst="rect">
              <a:avLst/>
            </a:prstGeom>
          </p:spPr>
          <p:txBody>
            <a:bodyPr wrap="square">
              <a:spAutoFit/>
            </a:bodyPr>
            <a:lstStyle/>
            <a:p>
              <a:pPr algn="ctr"/>
              <a:r>
                <a:rPr lang="en-ID" sz="60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Khóa huấn luyện này được tài trợ bởi các đoàn viên của</a:t>
              </a:r>
            </a:p>
            <a:p>
              <a:pPr algn="ctr"/>
              <a:r>
                <a:rPr lang="en-ID" sz="60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SEIU 2015</a:t>
              </a:r>
              <a:endParaRPr lang="en-ID" sz="60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4EE65EDB-924D-4C65-B782-1F4B1AB9D0E3}"/>
                </a:ext>
              </a:extLst>
            </p:cNvPr>
            <p:cNvSpPr/>
            <p:nvPr/>
          </p:nvSpPr>
          <p:spPr>
            <a:xfrm>
              <a:off x="992318" y="5483323"/>
              <a:ext cx="4464705" cy="338554"/>
            </a:xfrm>
            <a:prstGeom prst="rect">
              <a:avLst/>
            </a:prstGeom>
          </p:spPr>
          <p:txBody>
            <a:bodyPr wrap="square">
              <a:spAutoFit/>
            </a:bodyPr>
            <a:lstStyle/>
            <a:p>
              <a:pPr algn="ctr"/>
              <a:endParaRPr lang="en-ID" sz="1600" dirty="0">
                <a:latin typeface="Calibri" panose="020F0502020204030204" pitchFamily="34" charset="0"/>
                <a:ea typeface="Lato" panose="020F0502020204030203" pitchFamily="34" charset="0"/>
                <a:cs typeface="Calibri" panose="020F0502020204030204" pitchFamily="34" charset="0"/>
              </a:endParaRPr>
            </a:p>
          </p:txBody>
        </p:sp>
      </p:grpSp>
      <p:grpSp>
        <p:nvGrpSpPr>
          <p:cNvPr id="6" name="Group 5"/>
          <p:cNvGrpSpPr/>
          <p:nvPr/>
        </p:nvGrpSpPr>
        <p:grpSpPr>
          <a:xfrm>
            <a:off x="1272861" y="4814347"/>
            <a:ext cx="4291505" cy="696395"/>
            <a:chOff x="1272861" y="4949257"/>
            <a:chExt cx="4291505" cy="696395"/>
          </a:xfrm>
        </p:grpSpPr>
        <p:sp>
          <p:nvSpPr>
            <p:cNvPr id="8" name="Rectangle 7">
              <a:extLst>
                <a:ext uri="{FF2B5EF4-FFF2-40B4-BE49-F238E27FC236}">
                  <a16:creationId xmlns:a16="http://schemas.microsoft.com/office/drawing/2014/main" xmlns="" id="{019B5B1B-22DB-4055-ADB0-D6F860BC68B2}"/>
                </a:ext>
              </a:extLst>
            </p:cNvPr>
            <p:cNvSpPr/>
            <p:nvPr/>
          </p:nvSpPr>
          <p:spPr>
            <a:xfrm>
              <a:off x="1272861" y="5368653"/>
              <a:ext cx="4291505" cy="276999"/>
            </a:xfrm>
            <a:prstGeom prst="rect">
              <a:avLst/>
            </a:prstGeom>
          </p:spPr>
          <p:txBody>
            <a:bodyPr wrap="square">
              <a:spAutoFit/>
            </a:bodyPr>
            <a:lstStyle/>
            <a:p>
              <a:pPr algn="ctr"/>
              <a:endParaRPr lang="en-ID" sz="12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150BD2B7-6DFF-4515-BFED-36D7633A4967}"/>
                </a:ext>
              </a:extLst>
            </p:cNvPr>
            <p:cNvSpPr/>
            <p:nvPr/>
          </p:nvSpPr>
          <p:spPr>
            <a:xfrm>
              <a:off x="1272861" y="4949257"/>
              <a:ext cx="4291505" cy="400110"/>
            </a:xfrm>
            <a:prstGeom prst="rect">
              <a:avLst/>
            </a:prstGeom>
          </p:spPr>
          <p:txBody>
            <a:bodyPr wrap="square">
              <a:spAutoFit/>
            </a:bodyPr>
            <a:lstStyle/>
            <a:p>
              <a:pPr algn="ctr"/>
              <a:endParaRPr lang="en-ID" sz="2000" b="1" dirty="0">
                <a:latin typeface="Calibri" panose="020F0502020204030204" pitchFamily="34" charset="0"/>
                <a:ea typeface="Lato Black" panose="020F0502020204030203" pitchFamily="34" charset="0"/>
                <a:cs typeface="Calibri" panose="020F0502020204030204" pitchFamily="34" charset="0"/>
              </a:endParaRPr>
            </a:p>
          </p:txBody>
        </p:sp>
      </p:grpSp>
      <p:pic>
        <p:nvPicPr>
          <p:cNvPr id="16" name="Picture 15"/>
          <p:cNvPicPr>
            <a:picLocks noChangeAspect="1"/>
          </p:cNvPicPr>
          <p:nvPr/>
        </p:nvPicPr>
        <p:blipFill>
          <a:blip r:embed="rId3">
            <a:clrChange>
              <a:clrFrom>
                <a:srgbClr val="000000"/>
              </a:clrFrom>
              <a:clrTo>
                <a:srgbClr val="000000">
                  <a:alpha val="0"/>
                </a:srgbClr>
              </a:clrTo>
            </a:clrChange>
          </a:blip>
          <a:stretch>
            <a:fillRect/>
          </a:stretch>
        </p:blipFill>
        <p:spPr>
          <a:xfrm>
            <a:off x="282822" y="6081971"/>
            <a:ext cx="1765663" cy="416801"/>
          </a:xfrm>
          <a:prstGeom prst="rect">
            <a:avLst/>
          </a:prstGeom>
        </p:spPr>
      </p:pic>
    </p:spTree>
    <p:extLst>
      <p:ext uri="{BB962C8B-B14F-4D97-AF65-F5344CB8AC3E}">
        <p14:creationId xmlns:p14="http://schemas.microsoft.com/office/powerpoint/2010/main" val="386282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 xmlns:a16="http://schemas.microsoft.com/office/drawing/2014/main" id="{F9A82130-6AF7-49E1-AEE6-4C06CC7EA919}"/>
              </a:ext>
            </a:extLst>
          </p:cNvPr>
          <p:cNvSpPr txBox="1">
            <a:spLocks noGrp="1"/>
          </p:cNvSpPr>
          <p:nvPr>
            <p:ph type="title" idx="4294967295"/>
          </p:nvPr>
        </p:nvSpPr>
        <p:spPr>
          <a:xfrm>
            <a:off x="851193" y="-36203"/>
            <a:ext cx="10515600" cy="1085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4400" b="1" cap="none" dirty="0" smtClean="0">
                <a:solidFill>
                  <a:srgbClr val="002060"/>
                </a:solidFill>
                <a:latin typeface="Calibri"/>
                <a:cs typeface="Calibri"/>
              </a:rPr>
              <a:t>GIA NHẬP SEIU 2015 NGAY HÔM NAY</a:t>
            </a:r>
            <a:endParaRPr kumimoji="0" lang="en-US" sz="4400" b="1" i="0" u="none" strike="noStrike" kern="1200" cap="all" spc="100" normalizeH="0" baseline="0" noProof="0" dirty="0">
              <a:ln>
                <a:noFill/>
              </a:ln>
              <a:solidFill>
                <a:srgbClr val="002060"/>
              </a:solidFill>
              <a:effectLst/>
              <a:uLnTx/>
              <a:uFillTx/>
              <a:latin typeface="Calibri"/>
              <a:cs typeface="Calibri"/>
            </a:endParaRPr>
          </a:p>
        </p:txBody>
      </p:sp>
      <p:sp>
        <p:nvSpPr>
          <p:cNvPr id="4" name="Rectangle 3">
            <a:extLst>
              <a:ext uri="{FF2B5EF4-FFF2-40B4-BE49-F238E27FC236}">
                <a16:creationId xmlns:a16="http://schemas.microsoft.com/office/drawing/2014/main" xmlns="" id="{A0B85490-4F55-427D-9043-ED54C9F89F14}"/>
              </a:ext>
            </a:extLst>
          </p:cNvPr>
          <p:cNvSpPr/>
          <p:nvPr/>
        </p:nvSpPr>
        <p:spPr>
          <a:xfrm>
            <a:off x="1742524" y="1503628"/>
            <a:ext cx="3202283" cy="1073427"/>
          </a:xfrm>
          <a:prstGeom prst="rect">
            <a:avLst/>
          </a:prstGeom>
          <a:solidFill>
            <a:srgbClr val="7030A0">
              <a:alpha val="68000"/>
            </a:srgbClr>
          </a:solidFill>
          <a:ln>
            <a:noFill/>
          </a:ln>
          <a:effectLst>
            <a:outerShdw blurRad="5842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dirty="0" smtClean="0"/>
              <a:t>CHÚNG TÔI LÀ AI  </a:t>
            </a:r>
            <a:endParaRPr lang="en-ID" dirty="0"/>
          </a:p>
        </p:txBody>
      </p:sp>
      <p:pic>
        <p:nvPicPr>
          <p:cNvPr id="5" name="Picture Placeholder 11"/>
          <p:cNvPicPr>
            <a:picLocks noChangeAspect="1"/>
          </p:cNvPicPr>
          <p:nvPr/>
        </p:nvPicPr>
        <p:blipFill>
          <a:blip r:embed="rId4">
            <a:clrChange>
              <a:clrFrom>
                <a:srgbClr val="FFFFFF"/>
              </a:clrFrom>
              <a:clrTo>
                <a:srgbClr val="FFFFFF">
                  <a:alpha val="0"/>
                </a:srgbClr>
              </a:clrTo>
            </a:clrChange>
          </a:blip>
          <a:srcRect t="6895" b="6895"/>
          <a:stretch>
            <a:fillRect/>
          </a:stretch>
        </p:blipFill>
        <p:spPr>
          <a:xfrm>
            <a:off x="1683871" y="2759187"/>
            <a:ext cx="3319588" cy="3318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585254" y="2577055"/>
            <a:ext cx="5869460"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Quý vị không bao giờ đơn độc </a:t>
            </a:r>
          </a:p>
          <a:p>
            <a:pPr marL="285750" indent="-285750">
              <a:buFont typeface="Arial" panose="020B0604020202020204" pitchFamily="34" charset="0"/>
              <a:buChar char="•"/>
            </a:pPr>
            <a:r>
              <a:rPr lang="en-US" sz="3600" dirty="0" smtClean="0"/>
              <a:t>Đầu tư vào bản thân </a:t>
            </a:r>
          </a:p>
          <a:p>
            <a:pPr marL="285750" indent="-285750">
              <a:buFont typeface="Arial" panose="020B0604020202020204" pitchFamily="34" charset="0"/>
              <a:buChar char="•"/>
            </a:pPr>
            <a:r>
              <a:rPr lang="en-US" sz="3600" dirty="0" smtClean="0"/>
              <a:t>Chúng ta mạnh hơn khi sát cánh bên nhau</a:t>
            </a:r>
          </a:p>
          <a:p>
            <a:pPr marL="285750" indent="-285750">
              <a:buFont typeface="Arial" panose="020B0604020202020204" pitchFamily="34" charset="0"/>
              <a:buChar char="•"/>
            </a:pPr>
            <a:r>
              <a:rPr lang="en-US" sz="3600" dirty="0" smtClean="0"/>
              <a:t>Chúng tôi không thể làm được nếu thiếu quý vị </a:t>
            </a:r>
            <a:endParaRPr lang="en-US" sz="3600" dirty="0"/>
          </a:p>
        </p:txBody>
      </p:sp>
    </p:spTree>
    <p:extLst>
      <p:ext uri="{BB962C8B-B14F-4D97-AF65-F5344CB8AC3E}">
        <p14:creationId xmlns:p14="http://schemas.microsoft.com/office/powerpoint/2010/main" val="124881310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BB1B9997-F0F8-496C-AC8C-E33E5CB14B21}"/>
              </a:ext>
            </a:extLst>
          </p:cNvPr>
          <p:cNvGrpSpPr/>
          <p:nvPr/>
        </p:nvGrpSpPr>
        <p:grpSpPr>
          <a:xfrm>
            <a:off x="539645" y="920151"/>
            <a:ext cx="11112704" cy="1015663"/>
            <a:chOff x="965022" y="5107385"/>
            <a:chExt cx="4492001" cy="1015663"/>
          </a:xfrm>
        </p:grpSpPr>
        <p:sp>
          <p:nvSpPr>
            <p:cNvPr id="4" name="Rectangle 3">
              <a:extLst>
                <a:ext uri="{FF2B5EF4-FFF2-40B4-BE49-F238E27FC236}">
                  <a16:creationId xmlns="" xmlns:a16="http://schemas.microsoft.com/office/drawing/2014/main" id="{4CD823E3-AE12-485F-8E00-F6BCFC04C2B6}"/>
                </a:ext>
              </a:extLst>
            </p:cNvPr>
            <p:cNvSpPr/>
            <p:nvPr/>
          </p:nvSpPr>
          <p:spPr>
            <a:xfrm>
              <a:off x="965022" y="5107385"/>
              <a:ext cx="4492001" cy="1015663"/>
            </a:xfrm>
            <a:prstGeom prst="rect">
              <a:avLst/>
            </a:prstGeom>
          </p:spPr>
          <p:txBody>
            <a:bodyPr wrap="square">
              <a:spAutoFit/>
            </a:bodyPr>
            <a:lstStyle/>
            <a:p>
              <a:pPr algn="ctr"/>
              <a:r>
                <a:rPr lang="en-ID" sz="6000" b="1" dirty="0" smtClean="0">
                  <a:solidFill>
                    <a:srgbClr val="7030A0"/>
                  </a:solidFill>
                  <a:effectLst>
                    <a:outerShdw blurRad="38100" dist="38100" dir="2700000" algn="tl">
                      <a:srgbClr val="000000">
                        <a:alpha val="43137"/>
                      </a:srgbClr>
                    </a:outerShdw>
                  </a:effectLst>
                  <a:latin typeface="Calibri" panose="020F0502020204030204" pitchFamily="34" charset="0"/>
                  <a:ea typeface="Lato Medium" panose="020F0502020204030203" pitchFamily="34" charset="0"/>
                  <a:cs typeface="Calibri" panose="020F0502020204030204" pitchFamily="34" charset="0"/>
                </a:rPr>
                <a:t>Cảm ơn!</a:t>
              </a:r>
              <a:endParaRPr lang="en-ID" sz="6000" b="1" dirty="0">
                <a:solidFill>
                  <a:srgbClr val="7030A0"/>
                </a:solidFill>
                <a:effectLst>
                  <a:outerShdw blurRad="38100" dist="38100" dir="2700000" algn="tl">
                    <a:srgbClr val="000000">
                      <a:alpha val="43137"/>
                    </a:srgbClr>
                  </a:outerShdw>
                </a:effectLst>
                <a:latin typeface="Calibri" panose="020F0502020204030204" pitchFamily="34" charset="0"/>
                <a:ea typeface="Lato Medium" panose="020F0502020204030203" pitchFamily="34" charset="0"/>
                <a:cs typeface="Calibri" panose="020F0502020204030204" pitchFamily="34" charset="0"/>
              </a:endParaRPr>
            </a:p>
          </p:txBody>
        </p:sp>
        <p:sp>
          <p:nvSpPr>
            <p:cNvPr id="5" name="Rectangle 4">
              <a:extLst>
                <a:ext uri="{FF2B5EF4-FFF2-40B4-BE49-F238E27FC236}">
                  <a16:creationId xmlns="" xmlns:a16="http://schemas.microsoft.com/office/drawing/2014/main" id="{3DFD1471-5E62-4D97-A760-435A95523ABF}"/>
                </a:ext>
              </a:extLst>
            </p:cNvPr>
            <p:cNvSpPr/>
            <p:nvPr/>
          </p:nvSpPr>
          <p:spPr>
            <a:xfrm>
              <a:off x="992318" y="5483323"/>
              <a:ext cx="4464705" cy="338554"/>
            </a:xfrm>
            <a:prstGeom prst="rect">
              <a:avLst/>
            </a:prstGeom>
          </p:spPr>
          <p:txBody>
            <a:bodyPr wrap="square">
              <a:spAutoFit/>
            </a:bodyPr>
            <a:lstStyle/>
            <a:p>
              <a:pPr algn="ctr"/>
              <a:endParaRPr lang="en-ID" sz="1600" dirty="0">
                <a:solidFill>
                  <a:prstClr val="black"/>
                </a:solidFill>
                <a:latin typeface="Calibri" panose="020F0502020204030204" pitchFamily="34" charset="0"/>
                <a:ea typeface="Lato" panose="020F0502020204030203" pitchFamily="34" charset="0"/>
                <a:cs typeface="Calibri" panose="020F0502020204030204" pitchFamily="34" charset="0"/>
              </a:endParaRPr>
            </a:p>
          </p:txBody>
        </p:sp>
      </p:grpSp>
      <p:sp>
        <p:nvSpPr>
          <p:cNvPr id="33" name="Rectangle: Rounded Corners 18">
            <a:extLst>
              <a:ext uri="{FF2B5EF4-FFF2-40B4-BE49-F238E27FC236}">
                <a16:creationId xmlns="" xmlns:a16="http://schemas.microsoft.com/office/drawing/2014/main" id="{412FC2C9-5ABF-4DB3-9041-A0C6479045B3}"/>
              </a:ext>
            </a:extLst>
          </p:cNvPr>
          <p:cNvSpPr/>
          <p:nvPr/>
        </p:nvSpPr>
        <p:spPr>
          <a:xfrm>
            <a:off x="3998843" y="2127086"/>
            <a:ext cx="4194313" cy="3248835"/>
          </a:xfrm>
          <a:prstGeom prst="roundRect">
            <a:avLst>
              <a:gd name="adj" fmla="val 12824"/>
            </a:avLst>
          </a:prstGeom>
          <a:solidFill>
            <a:schemeClr val="bg1"/>
          </a:solidFill>
          <a:ln>
            <a:noFill/>
          </a:ln>
          <a:effectLst>
            <a:outerShdw blurRad="317500" dir="5400000" sx="103000" sy="103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36">
            <a:extLst>
              <a:ext uri="{FF2B5EF4-FFF2-40B4-BE49-F238E27FC236}">
                <a16:creationId xmlns="" xmlns:a16="http://schemas.microsoft.com/office/drawing/2014/main" id="{A19F2D17-4700-4809-8AF4-E372FF09E96F}"/>
              </a:ext>
            </a:extLst>
          </p:cNvPr>
          <p:cNvSpPr/>
          <p:nvPr/>
        </p:nvSpPr>
        <p:spPr>
          <a:xfrm>
            <a:off x="3998843" y="3700274"/>
            <a:ext cx="4194313" cy="461665"/>
          </a:xfrm>
          <a:prstGeom prst="rect">
            <a:avLst/>
          </a:prstGeom>
        </p:spPr>
        <p:txBody>
          <a:bodyPr wrap="square">
            <a:spAutoFit/>
          </a:bodyPr>
          <a:lstStyle/>
          <a:p>
            <a:pPr algn="ctr"/>
            <a:r>
              <a:rPr lang="en-ID" sz="2400" b="1" spc="300" dirty="0" smtClean="0">
                <a:latin typeface="Calibri" panose="020F0502020204030204" pitchFamily="34" charset="0"/>
                <a:ea typeface="Lato" panose="020F0502020204030203" pitchFamily="34" charset="0"/>
                <a:cs typeface="Calibri" panose="020F0502020204030204" pitchFamily="34" charset="0"/>
              </a:rPr>
              <a:t>Trung Tâm Hành Động Dành Cho Đoàn Viên</a:t>
            </a:r>
            <a:endParaRPr lang="en-ID" sz="2400" b="1" spc="300" dirty="0">
              <a:latin typeface="Calibri" panose="020F0502020204030204" pitchFamily="34" charset="0"/>
              <a:ea typeface="Lato" panose="020F0502020204030203" pitchFamily="34" charset="0"/>
              <a:cs typeface="Calibri" panose="020F0502020204030204" pitchFamily="34" charset="0"/>
            </a:endParaRPr>
          </a:p>
        </p:txBody>
      </p:sp>
      <p:sp>
        <p:nvSpPr>
          <p:cNvPr id="38" name="Rectangle 37">
            <a:extLst>
              <a:ext uri="{FF2B5EF4-FFF2-40B4-BE49-F238E27FC236}">
                <a16:creationId xmlns="" xmlns:a16="http://schemas.microsoft.com/office/drawing/2014/main" id="{5A754055-578D-4659-93A5-263137D7B2F6}"/>
              </a:ext>
            </a:extLst>
          </p:cNvPr>
          <p:cNvSpPr/>
          <p:nvPr/>
        </p:nvSpPr>
        <p:spPr>
          <a:xfrm>
            <a:off x="4835259" y="4490840"/>
            <a:ext cx="2521477" cy="523220"/>
          </a:xfrm>
          <a:prstGeom prst="rect">
            <a:avLst/>
          </a:prstGeom>
        </p:spPr>
        <p:txBody>
          <a:bodyPr wrap="square">
            <a:spAutoFit/>
          </a:bodyPr>
          <a:lstStyle/>
          <a:p>
            <a:pPr algn="ctr"/>
            <a:r>
              <a:rPr lang="en-US" sz="2800" dirty="0" smtClean="0">
                <a:solidFill>
                  <a:srgbClr val="7030A0"/>
                </a:solidFill>
              </a:rPr>
              <a:t>855-810-2015</a:t>
            </a:r>
            <a:endParaRPr lang="en-US" sz="2800" dirty="0">
              <a:solidFill>
                <a:srgbClr val="7030A0"/>
              </a:solidFill>
            </a:endParaRPr>
          </a:p>
        </p:txBody>
      </p:sp>
      <p:sp>
        <p:nvSpPr>
          <p:cNvPr id="39" name="Rectangle 38">
            <a:extLst>
              <a:ext uri="{FF2B5EF4-FFF2-40B4-BE49-F238E27FC236}">
                <a16:creationId xmlns="" xmlns:a16="http://schemas.microsoft.com/office/drawing/2014/main" id="{03F5DE08-A67D-4583-96DC-3C9AB6D95D2B}"/>
              </a:ext>
            </a:extLst>
          </p:cNvPr>
          <p:cNvSpPr/>
          <p:nvPr/>
        </p:nvSpPr>
        <p:spPr>
          <a:xfrm>
            <a:off x="4559410" y="2283631"/>
            <a:ext cx="3073177" cy="523220"/>
          </a:xfrm>
          <a:prstGeom prst="rect">
            <a:avLst/>
          </a:prstGeom>
        </p:spPr>
        <p:txBody>
          <a:bodyPr wrap="square">
            <a:spAutoFit/>
          </a:bodyPr>
          <a:lstStyle/>
          <a:p>
            <a:pPr algn="ctr"/>
            <a:r>
              <a:rPr lang="en-ID" sz="2800" b="1" spc="300" dirty="0" smtClean="0">
                <a:solidFill>
                  <a:srgbClr val="7030A0"/>
                </a:solidFill>
                <a:latin typeface="Calibri" panose="020F0502020204030204" pitchFamily="34" charset="0"/>
                <a:ea typeface="Lato" panose="020F0502020204030203" pitchFamily="34" charset="0"/>
                <a:cs typeface="Calibri" panose="020F0502020204030204" pitchFamily="34" charset="0"/>
              </a:rPr>
              <a:t>SEIU2015.ORG</a:t>
            </a:r>
            <a:endParaRPr lang="en-ID" sz="2800" b="1" spc="300" dirty="0">
              <a:solidFill>
                <a:srgbClr val="7030A0"/>
              </a:solidFill>
              <a:latin typeface="Calibri" panose="020F0502020204030204" pitchFamily="34" charset="0"/>
              <a:ea typeface="Lato" panose="020F0502020204030203" pitchFamily="34" charset="0"/>
              <a:cs typeface="Calibri" panose="020F0502020204030204" pitchFamily="34" charset="0"/>
            </a:endParaRPr>
          </a:p>
        </p:txBody>
      </p:sp>
      <p:pic>
        <p:nvPicPr>
          <p:cNvPr id="49" name="Picture 48"/>
          <p:cNvPicPr>
            <a:picLocks noChangeAspect="1"/>
          </p:cNvPicPr>
          <p:nvPr/>
        </p:nvPicPr>
        <p:blipFill>
          <a:blip r:embed="rId4">
            <a:clrChange>
              <a:clrFrom>
                <a:srgbClr val="000000"/>
              </a:clrFrom>
              <a:clrTo>
                <a:srgbClr val="000000">
                  <a:alpha val="0"/>
                </a:srgbClr>
              </a:clrTo>
            </a:clrChange>
          </a:blip>
          <a:stretch>
            <a:fillRect/>
          </a:stretch>
        </p:blipFill>
        <p:spPr>
          <a:xfrm>
            <a:off x="5246928" y="3232692"/>
            <a:ext cx="1765663" cy="419233"/>
          </a:xfrm>
          <a:prstGeom prst="rect">
            <a:avLst/>
          </a:prstGeom>
        </p:spPr>
      </p:pic>
    </p:spTree>
    <p:extLst>
      <p:ext uri="{BB962C8B-B14F-4D97-AF65-F5344CB8AC3E}">
        <p14:creationId xmlns:p14="http://schemas.microsoft.com/office/powerpoint/2010/main" val="146087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5054246" y="4152077"/>
            <a:ext cx="4810530" cy="270592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661" y="4705340"/>
            <a:ext cx="2300005" cy="2152660"/>
          </a:xfrm>
          <a:prstGeom prst="rect">
            <a:avLst/>
          </a:prstGeom>
        </p:spPr>
      </p:pic>
      <p:grpSp>
        <p:nvGrpSpPr>
          <p:cNvPr id="6" name="Group 5">
            <a:extLst>
              <a:ext uri="{FF2B5EF4-FFF2-40B4-BE49-F238E27FC236}">
                <a16:creationId xmlns:a16="http://schemas.microsoft.com/office/drawing/2014/main" xmlns="" id="{7C887390-6798-42FD-9C98-C4EF3EA0AA10}"/>
              </a:ext>
            </a:extLst>
          </p:cNvPr>
          <p:cNvGrpSpPr/>
          <p:nvPr/>
        </p:nvGrpSpPr>
        <p:grpSpPr>
          <a:xfrm>
            <a:off x="330660" y="223802"/>
            <a:ext cx="11413995" cy="3621291"/>
            <a:chOff x="724587" y="2026487"/>
            <a:chExt cx="4764356" cy="3621291"/>
          </a:xfrm>
        </p:grpSpPr>
        <p:sp>
          <p:nvSpPr>
            <p:cNvPr id="7" name="Rectangle 6">
              <a:extLst>
                <a:ext uri="{FF2B5EF4-FFF2-40B4-BE49-F238E27FC236}">
                  <a16:creationId xmlns:a16="http://schemas.microsoft.com/office/drawing/2014/main" xmlns="" id="{177BDC95-947C-4520-B87C-89C988DF39CC}"/>
                </a:ext>
              </a:extLst>
            </p:cNvPr>
            <p:cNvSpPr/>
            <p:nvPr/>
          </p:nvSpPr>
          <p:spPr>
            <a:xfrm>
              <a:off x="724587" y="2026487"/>
              <a:ext cx="4764356" cy="523220"/>
            </a:xfrm>
            <a:prstGeom prst="rect">
              <a:avLst/>
            </a:prstGeom>
          </p:spPr>
          <p:txBody>
            <a:bodyPr wrap="square">
              <a:spAutoFit/>
            </a:bodyPr>
            <a:lstStyle/>
            <a:p>
              <a:pPr algn="ctr"/>
              <a:r>
                <a:rPr lang="en-ID" sz="28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Nếu như tôi muốn tự chứng nhận mình </a:t>
              </a:r>
              <a:r>
                <a:rPr lang="en-ID" sz="28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là</a:t>
              </a:r>
              <a:r>
                <a:rPr lang="en-ID" sz="28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28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người</a:t>
              </a:r>
              <a:r>
                <a:rPr lang="en-ID" sz="28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28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sống cùng nhà thì sao?</a:t>
              </a:r>
              <a:endParaRPr lang="en-ID" sz="28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1CCBDB75-F4A6-4E9D-A04C-CD4430AD61C0}"/>
                </a:ext>
              </a:extLst>
            </p:cNvPr>
            <p:cNvSpPr/>
            <p:nvPr/>
          </p:nvSpPr>
          <p:spPr>
            <a:xfrm>
              <a:off x="992318" y="5370779"/>
              <a:ext cx="4464705" cy="276999"/>
            </a:xfrm>
            <a:prstGeom prst="rect">
              <a:avLst/>
            </a:prstGeom>
          </p:spPr>
          <p:txBody>
            <a:bodyPr wrap="square">
              <a:spAutoFit/>
            </a:bodyPr>
            <a:lstStyle/>
            <a:p>
              <a:pPr algn="ctr"/>
              <a:endParaRPr lang="en-ID" sz="1200" dirty="0">
                <a:latin typeface="Calibri" panose="020F0502020204030204" pitchFamily="34" charset="0"/>
                <a:ea typeface="Lato" panose="020F0502020204030203" pitchFamily="34" charset="0"/>
                <a:cs typeface="Calibri" panose="020F0502020204030204" pitchFamily="34" charset="0"/>
              </a:endParaRPr>
            </a:p>
          </p:txBody>
        </p:sp>
      </p:grpSp>
      <p:sp>
        <p:nvSpPr>
          <p:cNvPr id="13" name="Rectangle 12">
            <a:extLst>
              <a:ext uri="{FF2B5EF4-FFF2-40B4-BE49-F238E27FC236}">
                <a16:creationId xmlns="" xmlns:a16="http://schemas.microsoft.com/office/drawing/2014/main" id="{0938419B-3A2A-471B-8160-8663984BF59B}"/>
              </a:ext>
            </a:extLst>
          </p:cNvPr>
          <p:cNvSpPr/>
          <p:nvPr/>
        </p:nvSpPr>
        <p:spPr>
          <a:xfrm>
            <a:off x="330660" y="870133"/>
            <a:ext cx="5746868" cy="4367789"/>
          </a:xfrm>
          <a:prstGeom prst="rect">
            <a:avLst/>
          </a:prstGeom>
          <a:solidFill>
            <a:srgbClr val="7030A0">
              <a:alpha val="76000"/>
            </a:srgbClr>
          </a:solidFill>
          <a:ln>
            <a:noFill/>
          </a:ln>
          <a:effectLst>
            <a:outerShdw blurRad="2159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smtClean="0"/>
              <a:t>Điền mẫu đơn SOC 2298 (Mẫu đơn tự chứng nhận sống cùng nhà để miễn thuế tiền lương Liên Bang và Tiểu Bang</a:t>
            </a:r>
            <a:r>
              <a:rPr lang="en-US" sz="1400" dirty="0" smtClean="0"/>
              <a:t>). </a:t>
            </a:r>
            <a:br>
              <a:rPr lang="en-US" sz="1400" dirty="0" smtClean="0"/>
            </a:br>
            <a:r>
              <a:rPr lang="en-US" sz="1400" dirty="0" err="1" smtClean="0"/>
              <a:t>Tìm</a:t>
            </a:r>
            <a:r>
              <a:rPr lang="en-US" sz="1400" dirty="0" smtClean="0"/>
              <a:t> </a:t>
            </a:r>
            <a:r>
              <a:rPr lang="en-US" sz="1400" dirty="0" smtClean="0"/>
              <a:t>mẫu đơn tự chứng nhận dành cho nhà cung cấp dịch vụ sống cùng nhà:</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smtClean="0"/>
          </a:p>
          <a:p>
            <a:pPr algn="ctr"/>
            <a:endParaRPr lang="en-US" dirty="0"/>
          </a:p>
          <a:p>
            <a:pPr algn="ctr"/>
            <a:endParaRPr lang="en-US" dirty="0" smtClean="0"/>
          </a:p>
          <a:p>
            <a:pPr algn="ctr"/>
            <a:r>
              <a:rPr lang="en-US" dirty="0"/>
              <a:t>(Cuộn xuống tới phần “Làm sao để loại lương bổng khỏi FIT và SIT?”)</a:t>
            </a:r>
            <a:r>
              <a:rPr lang="en-US" dirty="0" smtClean="0"/>
              <a:t> </a:t>
            </a:r>
            <a:endParaRPr lang="en-US" dirty="0"/>
          </a:p>
          <a:p>
            <a:pPr algn="ctr"/>
            <a:endParaRPr lang="en-US" dirty="0"/>
          </a:p>
          <a:p>
            <a:pPr algn="ctr"/>
            <a:endParaRPr lang="en-ID" dirty="0"/>
          </a:p>
        </p:txBody>
      </p:sp>
      <p:sp>
        <p:nvSpPr>
          <p:cNvPr id="14" name="Rectangle 13">
            <a:extLst>
              <a:ext uri="{FF2B5EF4-FFF2-40B4-BE49-F238E27FC236}">
                <a16:creationId xmlns="" xmlns:a16="http://schemas.microsoft.com/office/drawing/2014/main" id="{2754FE4D-C5A3-45C4-89F8-F6AF5F11518C}"/>
              </a:ext>
            </a:extLst>
          </p:cNvPr>
          <p:cNvSpPr/>
          <p:nvPr/>
        </p:nvSpPr>
        <p:spPr>
          <a:xfrm>
            <a:off x="6295885" y="870133"/>
            <a:ext cx="5448771" cy="4367789"/>
          </a:xfrm>
          <a:prstGeom prst="rect">
            <a:avLst/>
          </a:prstGeom>
          <a:solidFill>
            <a:schemeClr val="bg1">
              <a:alpha val="53000"/>
            </a:schemeClr>
          </a:solidFill>
          <a:ln>
            <a:noFill/>
          </a:ln>
          <a:effectLst>
            <a:outerShdw blurRad="2159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ctr"/>
            <a:r>
              <a:rPr lang="en-US" dirty="0" smtClean="0">
                <a:solidFill>
                  <a:srgbClr val="7030A0"/>
                </a:solidFill>
              </a:rPr>
              <a:t>Ngoài ra, mỗi chu kỳ trả lương hệ thống sẽ hỏi quý vị có sống cùng nhà với người thụ hưởng chương trình hay không. Quý vị có thể thay đổi điều này cho mỗi chu kỳ trả lương.  </a:t>
            </a:r>
            <a:endParaRPr lang="en-US" dirty="0">
              <a:solidFill>
                <a:srgbClr val="7030A0"/>
              </a:solidFill>
            </a:endParaRPr>
          </a:p>
          <a:p>
            <a:pPr algn="ctr"/>
            <a:endParaRPr lang="en-ID" dirty="0">
              <a:solidFill>
                <a:srgbClr val="7030A0"/>
              </a:solidFill>
            </a:endParaRPr>
          </a:p>
        </p:txBody>
      </p:sp>
      <p:pic>
        <p:nvPicPr>
          <p:cNvPr id="3" name="Picture 2"/>
          <p:cNvPicPr>
            <a:picLocks noChangeAspect="1"/>
          </p:cNvPicPr>
          <p:nvPr/>
        </p:nvPicPr>
        <p:blipFill>
          <a:blip r:embed="rId4"/>
          <a:stretch>
            <a:fillRect/>
          </a:stretch>
        </p:blipFill>
        <p:spPr>
          <a:xfrm>
            <a:off x="2026569" y="1779877"/>
            <a:ext cx="2262977" cy="2262977"/>
          </a:xfrm>
          <a:prstGeom prst="rect">
            <a:avLst/>
          </a:prstGeom>
        </p:spPr>
      </p:pic>
      <p:sp>
        <p:nvSpPr>
          <p:cNvPr id="15" name="Oval 14"/>
          <p:cNvSpPr/>
          <p:nvPr/>
        </p:nvSpPr>
        <p:spPr>
          <a:xfrm>
            <a:off x="7686403" y="5336201"/>
            <a:ext cx="879419" cy="837115"/>
          </a:xfrm>
          <a:prstGeom prst="ellipse">
            <a:avLst/>
          </a:prstGeom>
          <a:noFill/>
          <a:ln w="444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a:clrChange>
              <a:clrFrom>
                <a:srgbClr val="FFFFFF"/>
              </a:clrFrom>
              <a:clrTo>
                <a:srgbClr val="FFFFFF">
                  <a:alpha val="0"/>
                </a:srgbClr>
              </a:clrTo>
            </a:clrChange>
          </a:blip>
          <a:srcRect t="14102" b="19069"/>
          <a:stretch/>
        </p:blipFill>
        <p:spPr>
          <a:xfrm>
            <a:off x="5880430" y="1964298"/>
            <a:ext cx="6190668" cy="3203244"/>
          </a:xfrm>
          <a:prstGeom prst="rect">
            <a:avLst/>
          </a:prstGeom>
        </p:spPr>
      </p:pic>
      <p:cxnSp>
        <p:nvCxnSpPr>
          <p:cNvPr id="22" name="Straight Arrow Connector 21"/>
          <p:cNvCxnSpPr>
            <a:stCxn id="15" idx="0"/>
          </p:cNvCxnSpPr>
          <p:nvPr/>
        </p:nvCxnSpPr>
        <p:spPr>
          <a:xfrm flipV="1">
            <a:off x="8126113" y="4403035"/>
            <a:ext cx="332152" cy="933166"/>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452592" y="2073953"/>
            <a:ext cx="5046345" cy="2329082"/>
            <a:chOff x="6452592" y="2073953"/>
            <a:chExt cx="5046345" cy="2329082"/>
          </a:xfrm>
        </p:grpSpPr>
        <p:pic>
          <p:nvPicPr>
            <p:cNvPr id="2" name="Picture 1"/>
            <p:cNvPicPr>
              <a:picLocks noChangeAspect="1"/>
            </p:cNvPicPr>
            <p:nvPr/>
          </p:nvPicPr>
          <p:blipFill>
            <a:blip r:embed="rId6"/>
            <a:stretch>
              <a:fillRect/>
            </a:stretch>
          </p:blipFill>
          <p:spPr>
            <a:xfrm>
              <a:off x="6452592" y="2073953"/>
              <a:ext cx="5046345" cy="2329082"/>
            </a:xfrm>
            <a:prstGeom prst="rect">
              <a:avLst/>
            </a:prstGeom>
          </p:spPr>
        </p:pic>
        <p:pic>
          <p:nvPicPr>
            <p:cNvPr id="5" name="Picture 4"/>
            <p:cNvPicPr>
              <a:picLocks noChangeAspect="1"/>
            </p:cNvPicPr>
            <p:nvPr/>
          </p:nvPicPr>
          <p:blipFill rotWithShape="1">
            <a:blip r:embed="rId7"/>
            <a:srcRect r="-6453"/>
            <a:stretch/>
          </p:blipFill>
          <p:spPr>
            <a:xfrm>
              <a:off x="8357093" y="3139806"/>
              <a:ext cx="763758" cy="98688"/>
            </a:xfrm>
            <a:prstGeom prst="rect">
              <a:avLst/>
            </a:prstGeom>
          </p:spPr>
        </p:pic>
      </p:grpSp>
    </p:spTree>
    <p:extLst>
      <p:ext uri="{BB962C8B-B14F-4D97-AF65-F5344CB8AC3E}">
        <p14:creationId xmlns:p14="http://schemas.microsoft.com/office/powerpoint/2010/main" val="319347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562DCAC-5371-4B8F-A0BC-2FF70D5C8BEC}"/>
              </a:ext>
            </a:extLst>
          </p:cNvPr>
          <p:cNvSpPr/>
          <p:nvPr/>
        </p:nvSpPr>
        <p:spPr>
          <a:xfrm>
            <a:off x="0" y="0"/>
            <a:ext cx="1799925"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xmlns="" id="{C8C4EF3B-A932-4EDF-A720-EB126ADB7633}"/>
              </a:ext>
            </a:extLst>
          </p:cNvPr>
          <p:cNvSpPr/>
          <p:nvPr/>
        </p:nvSpPr>
        <p:spPr>
          <a:xfrm>
            <a:off x="2361363" y="116673"/>
            <a:ext cx="8460712" cy="769441"/>
          </a:xfrm>
          <a:prstGeom prst="rect">
            <a:avLst/>
          </a:prstGeom>
        </p:spPr>
        <p:txBody>
          <a:bodyPr wrap="square">
            <a:spAutoFit/>
          </a:bodyPr>
          <a:lstStyle/>
          <a:p>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Những gì chúng ta biết là sự thật</a:t>
            </a:r>
            <a:endParaRPr lang="en-ID" sz="44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FC6BB156-DF16-4331-B9A2-C478C76B35E8}"/>
              </a:ext>
            </a:extLst>
          </p:cNvPr>
          <p:cNvSpPr/>
          <p:nvPr/>
        </p:nvSpPr>
        <p:spPr>
          <a:xfrm>
            <a:off x="1905766" y="886114"/>
            <a:ext cx="9133616" cy="6924973"/>
          </a:xfrm>
          <a:prstGeom prst="rect">
            <a:avLst/>
          </a:prstGeom>
        </p:spPr>
        <p:txBody>
          <a:bodyPr wrap="square">
            <a:spAutoFit/>
          </a:bodyPr>
          <a:lstStyle/>
          <a:p>
            <a:pPr marL="342900" indent="-342900">
              <a:buFont typeface="Arial" panose="020B0604020202020204" pitchFamily="34" charset="0"/>
              <a:buChar char="•"/>
            </a:pPr>
            <a:endParaRPr lang="en-US" sz="2800" dirty="0" smtClean="0"/>
          </a:p>
          <a:p>
            <a:pPr marL="342900" indent="-342900">
              <a:buFont typeface="Arial" panose="020B0604020202020204" pitchFamily="34" charset="0"/>
              <a:buChar char="•"/>
            </a:pPr>
            <a:r>
              <a:rPr lang="en-US" sz="2800" dirty="0" smtClean="0"/>
              <a:t>Nếu quý vị </a:t>
            </a:r>
            <a:r>
              <a:rPr lang="en-US" sz="2800" b="1" u="sng" dirty="0" smtClean="0"/>
              <a:t>KHÔNG</a:t>
            </a:r>
            <a:r>
              <a:rPr lang="en-US" sz="2800" dirty="0" smtClean="0"/>
              <a:t> sống cùng với người nhận dịch vụ – EVV là </a:t>
            </a:r>
            <a:r>
              <a:rPr lang="en-US" sz="2800" b="1" u="sng" dirty="0" smtClean="0"/>
              <a:t>ĐIỀU BẮT </a:t>
            </a:r>
            <a:r>
              <a:rPr lang="en-US" sz="2800" b="1" u="sng" dirty="0" smtClean="0"/>
              <a:t>BUỘC</a:t>
            </a:r>
            <a:r>
              <a:rPr lang="en-US" sz="2800" dirty="0" smtClean="0"/>
              <a:t>.</a:t>
            </a:r>
            <a:endParaRPr lang="en-US" sz="2800" b="1" u="sng" dirty="0" smtClean="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smtClean="0"/>
              <a:t>EVV là điều kiện để làm việc.</a:t>
            </a:r>
          </a:p>
          <a:p>
            <a:endParaRPr lang="en-US" sz="2800" dirty="0" smtClean="0"/>
          </a:p>
          <a:p>
            <a:pPr marL="342900" indent="-342900">
              <a:buFont typeface="Arial" panose="020B0604020202020204" pitchFamily="34" charset="0"/>
              <a:buChar char="•"/>
            </a:pPr>
            <a:r>
              <a:rPr lang="en-US" sz="2800" dirty="0" smtClean="0">
                <a:ea typeface="Lato" panose="020F0502020204030203" pitchFamily="34" charset="0"/>
                <a:cs typeface="Calibri" panose="020F0502020204030204" pitchFamily="34" charset="0"/>
              </a:rPr>
              <a:t>Không có gì thay đổi đối với người nhận dịch vụ khi phê chuẩn sổ chấm công.</a:t>
            </a:r>
          </a:p>
          <a:p>
            <a:pPr marL="342900" indent="-342900">
              <a:buFont typeface="Arial" panose="020B0604020202020204" pitchFamily="34" charset="0"/>
              <a:buChar char="•"/>
            </a:pPr>
            <a:endParaRPr lang="en-US" sz="2800" dirty="0">
              <a:ea typeface="Lato" panose="020F0502020204030203" pitchFamily="34" charset="0"/>
              <a:cs typeface="Calibri" panose="020F0502020204030204" pitchFamily="34" charset="0"/>
            </a:endParaRPr>
          </a:p>
          <a:p>
            <a:pPr marL="342900" indent="-342900">
              <a:buFont typeface="Arial" panose="020B0604020202020204" pitchFamily="34" charset="0"/>
              <a:buChar char="•"/>
            </a:pPr>
            <a:r>
              <a:rPr lang="en-US" sz="2800" dirty="0" smtClean="0">
                <a:ea typeface="Lato" panose="020F0502020204030203" pitchFamily="34" charset="0"/>
                <a:cs typeface="Calibri" panose="020F0502020204030204" pitchFamily="34" charset="0"/>
              </a:rPr>
              <a:t>Quý vị vẫn phải hoàn tất sổ chấm công.</a:t>
            </a:r>
          </a:p>
          <a:p>
            <a:pPr marL="342900" indent="-342900">
              <a:buFont typeface="Arial" panose="020B0604020202020204" pitchFamily="34" charset="0"/>
              <a:buChar char="•"/>
            </a:pPr>
            <a:endParaRPr lang="en-US" sz="2800" dirty="0">
              <a:ea typeface="Lato" panose="020F0502020204030203" pitchFamily="34" charset="0"/>
              <a:cs typeface="Calibri" panose="020F0502020204030204" pitchFamily="34" charset="0"/>
            </a:endParaRPr>
          </a:p>
          <a:p>
            <a:pPr marL="342900" indent="-342900">
              <a:buFont typeface="Arial" panose="020B0604020202020204" pitchFamily="34" charset="0"/>
              <a:buChar char="•"/>
            </a:pPr>
            <a:r>
              <a:rPr lang="en-US" sz="2800" dirty="0"/>
              <a:t>Quý vị sẽ không bị phạt vì có sai sót khi sử dụng hệ thống EVV.</a:t>
            </a:r>
            <a:r>
              <a:rPr lang="en-US" sz="2800" dirty="0" smtClean="0"/>
              <a:t> </a:t>
            </a:r>
            <a:endParaRPr lang="en-US" sz="2800" dirty="0"/>
          </a:p>
          <a:p>
            <a:endParaRPr lang="en-US" sz="2000" dirty="0"/>
          </a:p>
          <a:p>
            <a:endParaRPr lang="en-US" sz="2000" dirty="0"/>
          </a:p>
          <a:p>
            <a:endParaRPr lang="en-US" sz="2000" dirty="0"/>
          </a:p>
          <a:p>
            <a:endParaRPr lang="en-US" sz="2000" dirty="0" smtClean="0"/>
          </a:p>
        </p:txBody>
      </p:sp>
      <p:sp>
        <p:nvSpPr>
          <p:cNvPr id="11" name="Rectangle 10">
            <a:extLst>
              <a:ext uri="{FF2B5EF4-FFF2-40B4-BE49-F238E27FC236}">
                <a16:creationId xmlns:a16="http://schemas.microsoft.com/office/drawing/2014/main" xmlns="" id="{C562DCAC-5371-4B8F-A0BC-2FF70D5C8BEC}"/>
              </a:ext>
            </a:extLst>
          </p:cNvPr>
          <p:cNvSpPr/>
          <p:nvPr/>
        </p:nvSpPr>
        <p:spPr>
          <a:xfrm>
            <a:off x="11145223" y="0"/>
            <a:ext cx="51228"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396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562DCAC-5371-4B8F-A0BC-2FF70D5C8BEC}"/>
              </a:ext>
            </a:extLst>
          </p:cNvPr>
          <p:cNvSpPr/>
          <p:nvPr/>
        </p:nvSpPr>
        <p:spPr>
          <a:xfrm>
            <a:off x="1840400" y="247135"/>
            <a:ext cx="264494" cy="6858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xmlns="" id="{C8C4EF3B-A932-4EDF-A720-EB126ADB7633}"/>
              </a:ext>
            </a:extLst>
          </p:cNvPr>
          <p:cNvSpPr/>
          <p:nvPr/>
        </p:nvSpPr>
        <p:spPr>
          <a:xfrm>
            <a:off x="2230735" y="227221"/>
            <a:ext cx="8450664" cy="1446550"/>
          </a:xfrm>
          <a:prstGeom prst="rect">
            <a:avLst/>
          </a:prstGeom>
        </p:spPr>
        <p:txBody>
          <a:bodyPr wrap="square">
            <a:spAutoFit/>
          </a:bodyPr>
          <a:lstStyle/>
          <a:p>
            <a:pPr algn="ct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Làm sao để tuân thủ EVV</a:t>
            </a:r>
            <a:endParaRPr lang="en-ID" sz="44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a:p>
            <a:pPr algn="ctr"/>
            <a:r>
              <a:rPr lang="en-ID" sz="44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Bấm</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giờ bắt đầu/bấm giờ </a:t>
            </a:r>
            <a:r>
              <a:rPr lang="en-ID" sz="44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kết</a:t>
            </a:r>
            <a:r>
              <a:rPr lang="en-ID" sz="4400" b="1" dirty="0" smtClean="0">
                <a:solidFill>
                  <a:srgbClr val="7030A0"/>
                </a:solidFill>
                <a:latin typeface="Calibri" panose="020F0502020204030204" pitchFamily="34" charset="0"/>
                <a:ea typeface="Lato Medium" panose="020F0502020204030203" pitchFamily="34" charset="0"/>
                <a:cs typeface="Calibri" panose="020F0502020204030204" pitchFamily="34" charset="0"/>
              </a:rPr>
              <a:t> </a:t>
            </a:r>
            <a:r>
              <a:rPr lang="en-ID" sz="4400" b="1" dirty="0" err="1" smtClean="0">
                <a:solidFill>
                  <a:srgbClr val="7030A0"/>
                </a:solidFill>
                <a:latin typeface="Calibri" panose="020F0502020204030204" pitchFamily="34" charset="0"/>
                <a:ea typeface="Lato Medium" panose="020F0502020204030203" pitchFamily="34" charset="0"/>
                <a:cs typeface="Calibri" panose="020F0502020204030204" pitchFamily="34" charset="0"/>
              </a:rPr>
              <a:t>thúc</a:t>
            </a:r>
            <a:endParaRPr lang="en-ID" sz="4400" b="1" dirty="0">
              <a:solidFill>
                <a:srgbClr val="7030A0"/>
              </a:solidFill>
              <a:latin typeface="Calibri" panose="020F0502020204030204" pitchFamily="34" charset="0"/>
              <a:ea typeface="Lato Medium" panose="020F0502020204030203" pitchFamily="34" charset="0"/>
              <a:cs typeface="Calibri" panose="020F0502020204030204" pitchFamily="34" charset="0"/>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blip>
          <a:srcRect t="11987" b="19069"/>
          <a:stretch/>
        </p:blipFill>
        <p:spPr>
          <a:xfrm>
            <a:off x="2383407" y="2464056"/>
            <a:ext cx="6696202" cy="4071030"/>
          </a:xfrm>
          <a:prstGeom prst="rect">
            <a:avLst/>
          </a:prstGeom>
        </p:spPr>
      </p:pic>
      <p:pic>
        <p:nvPicPr>
          <p:cNvPr id="15" name="Picture 14" descr="Image of the Electronic Services Portal recipient selection screen for check-in including the location selection and check-in button.">
            <a:extLst>
              <a:ext uri="{FF2B5EF4-FFF2-40B4-BE49-F238E27FC236}">
                <a16:creationId xmlns="" xmlns:a16="http://schemas.microsoft.com/office/drawing/2014/main" id="{6C984015-F8AB-4832-B832-F8B036055A13}"/>
              </a:ext>
            </a:extLst>
          </p:cNvPr>
          <p:cNvPicPr/>
          <p:nvPr/>
        </p:nvPicPr>
        <p:blipFill rotWithShape="1">
          <a:blip r:embed="rId3">
            <a:extLst>
              <a:ext uri="{28A0092B-C50C-407E-A947-70E740481C1C}">
                <a14:useLocalDpi xmlns:a14="http://schemas.microsoft.com/office/drawing/2010/main" val="0"/>
              </a:ext>
            </a:extLst>
          </a:blip>
          <a:srcRect r="3569" b="1133"/>
          <a:stretch/>
        </p:blipFill>
        <p:spPr bwMode="auto">
          <a:xfrm>
            <a:off x="3286599" y="2767914"/>
            <a:ext cx="5043063" cy="2713291"/>
          </a:xfrm>
          <a:prstGeom prst="rect">
            <a:avLst/>
          </a:prstGeom>
          <a:noFill/>
          <a:ln>
            <a:noFill/>
          </a:ln>
          <a:extLst>
            <a:ext uri="{53640926-AAD7-44D8-BBD7-CCE9431645EC}">
              <a14:shadowObscured xmlns:a14="http://schemas.microsoft.com/office/drawing/2010/main"/>
            </a:ext>
          </a:extLst>
        </p:spPr>
      </p:pic>
      <p:sp>
        <p:nvSpPr>
          <p:cNvPr id="17" name="Rectangle: Rounded Corners 5">
            <a:extLst>
              <a:ext uri="{FF2B5EF4-FFF2-40B4-BE49-F238E27FC236}">
                <a16:creationId xmlns="" xmlns:a16="http://schemas.microsoft.com/office/drawing/2014/main" id="{38D6CF31-738E-4679-8CE0-49992D466E06}"/>
              </a:ext>
            </a:extLst>
          </p:cNvPr>
          <p:cNvSpPr/>
          <p:nvPr/>
        </p:nvSpPr>
        <p:spPr>
          <a:xfrm>
            <a:off x="90985" y="3841971"/>
            <a:ext cx="2744018" cy="2106052"/>
          </a:xfrm>
          <a:prstGeom prst="roundRect">
            <a:avLst>
              <a:gd name="adj" fmla="val 40528"/>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solidFill>
                  <a:schemeClr val="tx1"/>
                </a:solidFill>
                <a:latin typeface="Calibri" panose="020F0502020204030204" pitchFamily="34" charset="0"/>
                <a:ea typeface="Lato Black" panose="020F0502020204030203" pitchFamily="34" charset="0"/>
                <a:cs typeface="Calibri" panose="020F0502020204030204" pitchFamily="34" charset="0"/>
              </a:rPr>
              <a:t>“Home” là nhà mà người thụ hưởng chương trình đăng ký với quận.</a:t>
            </a:r>
            <a:endParaRPr lang="en-ID" b="1" spc="300" dirty="0">
              <a:solidFill>
                <a:schemeClr val="tx1"/>
              </a:solidFill>
              <a:latin typeface="Calibri" panose="020F0502020204030204" pitchFamily="34" charset="0"/>
              <a:ea typeface="Lato Black" panose="020F0502020204030203" pitchFamily="34" charset="0"/>
              <a:cs typeface="Calibri" panose="020F0502020204030204" pitchFamily="34" charset="0"/>
            </a:endParaRPr>
          </a:p>
        </p:txBody>
      </p:sp>
      <p:sp>
        <p:nvSpPr>
          <p:cNvPr id="18" name="Rectangle: Rounded Corners 5">
            <a:extLst>
              <a:ext uri="{FF2B5EF4-FFF2-40B4-BE49-F238E27FC236}">
                <a16:creationId xmlns="" xmlns:a16="http://schemas.microsoft.com/office/drawing/2014/main" id="{38D6CF31-738E-4679-8CE0-49992D466E06}"/>
              </a:ext>
            </a:extLst>
          </p:cNvPr>
          <p:cNvSpPr/>
          <p:nvPr/>
        </p:nvSpPr>
        <p:spPr>
          <a:xfrm>
            <a:off x="8634373" y="3980524"/>
            <a:ext cx="3539785" cy="2632196"/>
          </a:xfrm>
          <a:prstGeom prst="roundRect">
            <a:avLst>
              <a:gd name="adj" fmla="val 40528"/>
            </a:avLst>
          </a:prstGeom>
          <a:solidFill>
            <a:srgbClr val="7030A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b="1" spc="300" dirty="0" smtClean="0">
                <a:latin typeface="Calibri" panose="020F0502020204030204" pitchFamily="34" charset="0"/>
                <a:ea typeface="Lato Black" panose="020F0502020204030203" pitchFamily="34" charset="0"/>
                <a:cs typeface="Calibri" panose="020F0502020204030204" pitchFamily="34" charset="0"/>
              </a:rPr>
              <a:t>“Community” bao gồm bất cứ nơi nào dịch vụ được cung cấp bên ngoài nhà: tiệm giặt, tiệm tạp hóa, phòng khám bác sĩ, v.v...</a:t>
            </a:r>
            <a:endParaRPr lang="en-ID" b="1" spc="300" dirty="0">
              <a:latin typeface="Calibri" panose="020F0502020204030204" pitchFamily="34" charset="0"/>
              <a:ea typeface="Lato Black" panose="020F0502020204030203" pitchFamily="34" charset="0"/>
              <a:cs typeface="Calibri" panose="020F0502020204030204" pitchFamily="34" charset="0"/>
            </a:endParaRPr>
          </a:p>
        </p:txBody>
      </p:sp>
      <p:pic>
        <p:nvPicPr>
          <p:cNvPr id="4" name="Picture 3"/>
          <p:cNvPicPr>
            <a:picLocks noChangeAspect="1"/>
          </p:cNvPicPr>
          <p:nvPr/>
        </p:nvPicPr>
        <p:blipFill rotWithShape="1">
          <a:blip r:embed="rId4"/>
          <a:srcRect b="9625"/>
          <a:stretch/>
        </p:blipFill>
        <p:spPr>
          <a:xfrm>
            <a:off x="8910712" y="2170985"/>
            <a:ext cx="1493554" cy="1475193"/>
          </a:xfrm>
          <a:prstGeom prst="rect">
            <a:avLst/>
          </a:prstGeom>
        </p:spPr>
      </p:pic>
      <p:pic>
        <p:nvPicPr>
          <p:cNvPr id="13" name="Picture 12"/>
          <p:cNvPicPr>
            <a:picLocks noChangeAspect="1"/>
          </p:cNvPicPr>
          <p:nvPr/>
        </p:nvPicPr>
        <p:blipFill rotWithShape="1">
          <a:blip r:embed="rId5"/>
          <a:srcRect b="13607"/>
          <a:stretch/>
        </p:blipFill>
        <p:spPr>
          <a:xfrm>
            <a:off x="10277286" y="2971347"/>
            <a:ext cx="1389628" cy="955930"/>
          </a:xfrm>
          <a:prstGeom prst="rect">
            <a:avLst/>
          </a:prstGeom>
        </p:spPr>
      </p:pic>
      <p:pic>
        <p:nvPicPr>
          <p:cNvPr id="14" name="Picture 13"/>
          <p:cNvPicPr>
            <a:picLocks noChangeAspect="1"/>
          </p:cNvPicPr>
          <p:nvPr/>
        </p:nvPicPr>
        <p:blipFill rotWithShape="1">
          <a:blip r:embed="rId6"/>
          <a:srcRect b="8435"/>
          <a:stretch/>
        </p:blipFill>
        <p:spPr>
          <a:xfrm>
            <a:off x="10289957" y="1836639"/>
            <a:ext cx="1467725" cy="1149292"/>
          </a:xfrm>
          <a:prstGeom prst="rect">
            <a:avLst/>
          </a:prstGeom>
        </p:spPr>
      </p:pic>
      <p:pic>
        <p:nvPicPr>
          <p:cNvPr id="23" name="Picture 22"/>
          <p:cNvPicPr>
            <a:picLocks noChangeAspect="1"/>
          </p:cNvPicPr>
          <p:nvPr/>
        </p:nvPicPr>
        <p:blipFill>
          <a:blip r:embed="rId7"/>
          <a:stretch>
            <a:fillRect/>
          </a:stretch>
        </p:blipFill>
        <p:spPr>
          <a:xfrm>
            <a:off x="27704" y="1828736"/>
            <a:ext cx="1782462" cy="1782462"/>
          </a:xfrm>
          <a:prstGeom prst="rect">
            <a:avLst/>
          </a:prstGeom>
        </p:spPr>
      </p:pic>
    </p:spTree>
    <p:extLst>
      <p:ext uri="{BB962C8B-B14F-4D97-AF65-F5344CB8AC3E}">
        <p14:creationId xmlns:p14="http://schemas.microsoft.com/office/powerpoint/2010/main" val="198712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xmlns="" id="{58300F95-66A2-442A-AD99-A3B8B91A00F5}"/>
              </a:ext>
            </a:extLst>
          </p:cNvPr>
          <p:cNvPicPr>
            <a:picLocks noGrp="1" noChangeAspect="1"/>
          </p:cNvPicPr>
          <p:nvPr>
            <p:ph type="pic" sz="quarter" idx="10"/>
          </p:nvPr>
        </p:nvPicPr>
        <p:blipFill rotWithShape="1">
          <a:blip r:embed="rId2"/>
          <a:srcRect t="17061" b="35805"/>
          <a:stretch/>
        </p:blipFill>
        <p:spPr>
          <a:xfrm>
            <a:off x="0" y="0"/>
            <a:ext cx="12192000" cy="3801979"/>
          </a:xfrm>
          <a:prstGeom prst="rect">
            <a:avLst/>
          </a:prstGeom>
        </p:spPr>
      </p:pic>
      <p:sp>
        <p:nvSpPr>
          <p:cNvPr id="4" name="Rectangle 3">
            <a:extLst>
              <a:ext uri="{FF2B5EF4-FFF2-40B4-BE49-F238E27FC236}">
                <a16:creationId xmlns:a16="http://schemas.microsoft.com/office/drawing/2014/main" xmlns="" id="{2754FE4D-C5A3-45C4-89F8-F6AF5F11518C}"/>
              </a:ext>
            </a:extLst>
          </p:cNvPr>
          <p:cNvSpPr/>
          <p:nvPr/>
        </p:nvSpPr>
        <p:spPr>
          <a:xfrm>
            <a:off x="6073775" y="4624509"/>
            <a:ext cx="5153857" cy="1614989"/>
          </a:xfrm>
          <a:prstGeom prst="rect">
            <a:avLst/>
          </a:prstGeom>
          <a:solidFill>
            <a:schemeClr val="bg1"/>
          </a:solidFill>
          <a:ln>
            <a:noFill/>
          </a:ln>
          <a:effectLst>
            <a:outerShdw blurRad="2159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xmlns="" id="{0938419B-3A2A-471B-8160-8663984BF59B}"/>
              </a:ext>
            </a:extLst>
          </p:cNvPr>
          <p:cNvSpPr/>
          <p:nvPr/>
        </p:nvSpPr>
        <p:spPr>
          <a:xfrm>
            <a:off x="6073775" y="2552834"/>
            <a:ext cx="5153857" cy="1614989"/>
          </a:xfrm>
          <a:prstGeom prst="rect">
            <a:avLst/>
          </a:prstGeom>
          <a:solidFill>
            <a:srgbClr val="7030A0">
              <a:alpha val="76000"/>
            </a:srgbClr>
          </a:solidFill>
          <a:ln>
            <a:noFill/>
          </a:ln>
          <a:effectLst>
            <a:outerShdw blurRad="2159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 name="Group 7">
            <a:extLst>
              <a:ext uri="{FF2B5EF4-FFF2-40B4-BE49-F238E27FC236}">
                <a16:creationId xmlns:a16="http://schemas.microsoft.com/office/drawing/2014/main" xmlns="" id="{1D6C0932-45A0-4F69-867D-59B84F5B351E}"/>
              </a:ext>
            </a:extLst>
          </p:cNvPr>
          <p:cNvGrpSpPr/>
          <p:nvPr/>
        </p:nvGrpSpPr>
        <p:grpSpPr>
          <a:xfrm>
            <a:off x="459581" y="2424758"/>
            <a:ext cx="4492001" cy="2554545"/>
            <a:chOff x="511200" y="3469185"/>
            <a:chExt cx="4492001" cy="2554545"/>
          </a:xfrm>
        </p:grpSpPr>
        <p:sp>
          <p:nvSpPr>
            <p:cNvPr id="6" name="Rectangle 5">
              <a:extLst>
                <a:ext uri="{FF2B5EF4-FFF2-40B4-BE49-F238E27FC236}">
                  <a16:creationId xmlns:a16="http://schemas.microsoft.com/office/drawing/2014/main" xmlns="" id="{8E36E228-0E84-4C93-AB4C-19AA07118958}"/>
                </a:ext>
              </a:extLst>
            </p:cNvPr>
            <p:cNvSpPr/>
            <p:nvPr/>
          </p:nvSpPr>
          <p:spPr>
            <a:xfrm>
              <a:off x="511200" y="3469185"/>
              <a:ext cx="4492001" cy="2554545"/>
            </a:xfrm>
            <a:prstGeom prst="rect">
              <a:avLst/>
            </a:prstGeom>
          </p:spPr>
          <p:txBody>
            <a:bodyPr wrap="square">
              <a:spAutoFit/>
            </a:bodyPr>
            <a:lstStyle/>
            <a:p>
              <a:r>
                <a:rPr lang="en-US" sz="4000" b="1" dirty="0" smtClean="0"/>
                <a:t>3 lựa chọn để tuân thủ EVV </a:t>
              </a:r>
            </a:p>
            <a:p>
              <a:r>
                <a:rPr lang="en-US" sz="4000" b="1" dirty="0" smtClean="0"/>
                <a:t/>
              </a:r>
              <a:br>
                <a:rPr lang="en-US" sz="4000" b="1" dirty="0" smtClean="0"/>
              </a:br>
              <a:endParaRPr lang="en-US" sz="4000" b="1" dirty="0" smtClean="0"/>
            </a:p>
          </p:txBody>
        </p:sp>
        <p:sp>
          <p:nvSpPr>
            <p:cNvPr id="7" name="Rectangle 6">
              <a:extLst>
                <a:ext uri="{FF2B5EF4-FFF2-40B4-BE49-F238E27FC236}">
                  <a16:creationId xmlns:a16="http://schemas.microsoft.com/office/drawing/2014/main" xmlns="" id="{10B9B594-169B-4AAA-9CAD-E9E464F61EF8}"/>
                </a:ext>
              </a:extLst>
            </p:cNvPr>
            <p:cNvSpPr/>
            <p:nvPr/>
          </p:nvSpPr>
          <p:spPr>
            <a:xfrm>
              <a:off x="992319" y="5409181"/>
              <a:ext cx="184731" cy="307777"/>
            </a:xfrm>
            <a:prstGeom prst="rect">
              <a:avLst/>
            </a:prstGeom>
          </p:spPr>
          <p:txBody>
            <a:bodyPr wrap="none">
              <a:spAutoFit/>
            </a:bodyPr>
            <a:lstStyle/>
            <a:p>
              <a:endParaRPr lang="en-ID" sz="1400" dirty="0">
                <a:latin typeface="Calibri" panose="020F0502020204030204" pitchFamily="34" charset="0"/>
                <a:ea typeface="Lato" panose="020F0502020204030203" pitchFamily="34" charset="0"/>
                <a:cs typeface="Calibri" panose="020F0502020204030204" pitchFamily="34" charset="0"/>
              </a:endParaRPr>
            </a:p>
          </p:txBody>
        </p:sp>
      </p:grpSp>
      <p:sp>
        <p:nvSpPr>
          <p:cNvPr id="10" name="Rectangle 9">
            <a:extLst>
              <a:ext uri="{FF2B5EF4-FFF2-40B4-BE49-F238E27FC236}">
                <a16:creationId xmlns:a16="http://schemas.microsoft.com/office/drawing/2014/main" xmlns="" id="{06E5F02B-24FA-4271-9EA7-F15A2FF562C0}"/>
              </a:ext>
            </a:extLst>
          </p:cNvPr>
          <p:cNvSpPr/>
          <p:nvPr/>
        </p:nvSpPr>
        <p:spPr>
          <a:xfrm>
            <a:off x="6253962" y="3092458"/>
            <a:ext cx="3650612" cy="523220"/>
          </a:xfrm>
          <a:prstGeom prst="rect">
            <a:avLst/>
          </a:prstGeom>
        </p:spPr>
        <p:txBody>
          <a:bodyPr wrap="square">
            <a:spAutoFit/>
          </a:bodyPr>
          <a:lstStyle/>
          <a:p>
            <a:pPr algn="just"/>
            <a:r>
              <a:rPr lang="en-ID" sz="2800" dirty="0" smtClean="0">
                <a:solidFill>
                  <a:schemeClr val="bg1"/>
                </a:solidFill>
                <a:latin typeface="Calibri" panose="020F0502020204030204" pitchFamily="34" charset="0"/>
                <a:ea typeface="Lato Black" panose="020F0502020204030203" pitchFamily="34" charset="0"/>
                <a:cs typeface="Calibri" panose="020F0502020204030204" pitchFamily="34" charset="0"/>
              </a:rPr>
              <a:t>Điện thoại (TTS)</a:t>
            </a:r>
            <a:endParaRPr lang="en-ID" sz="2800" dirty="0">
              <a:solidFill>
                <a:schemeClr val="bg1"/>
              </a:solidFill>
              <a:latin typeface="Calibri" panose="020F0502020204030204" pitchFamily="34" charset="0"/>
              <a:ea typeface="Lato Black" panose="020F0502020204030203"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9549A846-C830-418B-9CB7-9137EF3A80D5}"/>
              </a:ext>
            </a:extLst>
          </p:cNvPr>
          <p:cNvSpPr/>
          <p:nvPr/>
        </p:nvSpPr>
        <p:spPr>
          <a:xfrm>
            <a:off x="6045685" y="5042898"/>
            <a:ext cx="5021179" cy="892552"/>
          </a:xfrm>
          <a:prstGeom prst="rect">
            <a:avLst/>
          </a:prstGeom>
        </p:spPr>
        <p:txBody>
          <a:bodyPr wrap="square">
            <a:spAutoFit/>
          </a:bodyPr>
          <a:lstStyle/>
          <a:p>
            <a:pPr algn="ctr"/>
            <a:r>
              <a:rPr lang="en-US" sz="2400" dirty="0" smtClean="0"/>
              <a:t>Cổng </a:t>
            </a:r>
            <a:r>
              <a:rPr lang="en-US" sz="2400" dirty="0" err="1" smtClean="0"/>
              <a:t>Thông</a:t>
            </a:r>
            <a:r>
              <a:rPr lang="en-US" sz="2400" dirty="0" smtClean="0"/>
              <a:t> </a:t>
            </a:r>
            <a:r>
              <a:rPr lang="en-US" sz="2400" dirty="0" smtClean="0"/>
              <a:t>Tin </a:t>
            </a:r>
          </a:p>
          <a:p>
            <a:pPr algn="ctr"/>
            <a:r>
              <a:rPr lang="en-US" sz="2400" dirty="0" err="1" smtClean="0"/>
              <a:t>Dịch</a:t>
            </a:r>
            <a:r>
              <a:rPr lang="en-US" sz="2400" dirty="0" smtClean="0"/>
              <a:t> </a:t>
            </a:r>
            <a:r>
              <a:rPr lang="en-US" sz="2400" dirty="0" smtClean="0"/>
              <a:t>Vụ </a:t>
            </a:r>
            <a:r>
              <a:rPr lang="en-US" sz="2400" dirty="0" err="1" smtClean="0"/>
              <a:t>Điện</a:t>
            </a:r>
            <a:r>
              <a:rPr lang="en-US" sz="2400" dirty="0" smtClean="0"/>
              <a:t> </a:t>
            </a:r>
            <a:r>
              <a:rPr lang="en-US" sz="2400" dirty="0" err="1" smtClean="0"/>
              <a:t>Tử</a:t>
            </a:r>
            <a:r>
              <a:rPr lang="en-US" sz="2400" dirty="0" smtClean="0"/>
              <a:t> </a:t>
            </a:r>
            <a:r>
              <a:rPr lang="en-US" sz="2800" dirty="0" smtClean="0"/>
              <a:t>(</a:t>
            </a:r>
            <a:r>
              <a:rPr lang="en-US" sz="2800" dirty="0"/>
              <a:t>ESP)</a:t>
            </a:r>
            <a:endParaRPr lang="en-ID" sz="2800" dirty="0">
              <a:latin typeface="Calibri" panose="020F0502020204030204" pitchFamily="34" charset="0"/>
              <a:ea typeface="Lato Black" panose="020F0502020204030203" pitchFamily="34" charset="0"/>
              <a:cs typeface="Calibri" panose="020F0502020204030204" pitchFamily="34" charset="0"/>
            </a:endParaRPr>
          </a:p>
        </p:txBody>
      </p:sp>
      <p:sp>
        <p:nvSpPr>
          <p:cNvPr id="19" name="Rectangle 18">
            <a:extLst>
              <a:ext uri="{FF2B5EF4-FFF2-40B4-BE49-F238E27FC236}">
                <a16:creationId xmlns:a16="http://schemas.microsoft.com/office/drawing/2014/main" xmlns="" id="{2754FE4D-C5A3-45C4-89F8-F6AF5F11518C}"/>
              </a:ext>
            </a:extLst>
          </p:cNvPr>
          <p:cNvSpPr/>
          <p:nvPr/>
        </p:nvSpPr>
        <p:spPr>
          <a:xfrm>
            <a:off x="6073775" y="481008"/>
            <a:ext cx="5153857" cy="1614989"/>
          </a:xfrm>
          <a:prstGeom prst="rect">
            <a:avLst/>
          </a:prstGeom>
          <a:solidFill>
            <a:schemeClr val="bg1"/>
          </a:solidFill>
          <a:ln>
            <a:noFill/>
          </a:ln>
          <a:effectLst>
            <a:outerShdw blurRad="2159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1">
            <a:extLst>
              <a:ext uri="{FF2B5EF4-FFF2-40B4-BE49-F238E27FC236}">
                <a16:creationId xmlns:a16="http://schemas.microsoft.com/office/drawing/2014/main" xmlns="" id="{9549A846-C830-418B-9CB7-9137EF3A80D5}"/>
              </a:ext>
            </a:extLst>
          </p:cNvPr>
          <p:cNvSpPr/>
          <p:nvPr/>
        </p:nvSpPr>
        <p:spPr>
          <a:xfrm>
            <a:off x="6242146" y="1257435"/>
            <a:ext cx="3650612" cy="523220"/>
          </a:xfrm>
          <a:prstGeom prst="rect">
            <a:avLst/>
          </a:prstGeom>
        </p:spPr>
        <p:txBody>
          <a:bodyPr wrap="square">
            <a:spAutoFit/>
          </a:bodyPr>
          <a:lstStyle/>
          <a:p>
            <a:pPr algn="just"/>
            <a:r>
              <a:rPr lang="en-ID" sz="2800" dirty="0" smtClean="0">
                <a:latin typeface="Calibri" panose="020F0502020204030204" pitchFamily="34" charset="0"/>
                <a:ea typeface="Lato Black" panose="020F0502020204030203" pitchFamily="34" charset="0"/>
                <a:cs typeface="Calibri" panose="020F0502020204030204" pitchFamily="34" charset="0"/>
              </a:rPr>
              <a:t>Ứng Dụng Sổ Chấm Công</a:t>
            </a:r>
            <a:endParaRPr lang="en-ID" sz="2800" dirty="0">
              <a:latin typeface="Calibri" panose="020F0502020204030204" pitchFamily="34" charset="0"/>
              <a:ea typeface="Lato Black" panose="020F0502020204030203" pitchFamily="34" charset="0"/>
              <a:cs typeface="Calibri" panose="020F0502020204030204" pitchFamily="34" charset="0"/>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706" y="467680"/>
            <a:ext cx="1856736" cy="1856736"/>
          </a:xfrm>
          <a:prstGeom prst="rect">
            <a:avLst/>
          </a:prstGeom>
          <a:effectLst>
            <a:glow rad="63500">
              <a:schemeClr val="accent1">
                <a:satMod val="175000"/>
                <a:alpha val="40000"/>
              </a:schemeClr>
            </a:glow>
          </a:effectLst>
        </p:spPr>
      </p:pic>
      <p:pic>
        <p:nvPicPr>
          <p:cNvPr id="18" name="Picture 17"/>
          <p:cNvPicPr>
            <a:picLocks noChangeAspect="1"/>
          </p:cNvPicPr>
          <p:nvPr/>
        </p:nvPicPr>
        <p:blipFill>
          <a:blip r:embed="rId4">
            <a:clrChange>
              <a:clrFrom>
                <a:srgbClr val="FFFFFF"/>
              </a:clrFrom>
              <a:clrTo>
                <a:srgbClr val="FFFFFF">
                  <a:alpha val="0"/>
                </a:srgbClr>
              </a:clrTo>
            </a:clrChange>
          </a:blip>
          <a:stretch>
            <a:fillRect/>
          </a:stretch>
        </p:blipFill>
        <p:spPr>
          <a:xfrm>
            <a:off x="9983808" y="5060903"/>
            <a:ext cx="1596533" cy="1596533"/>
          </a:xfrm>
          <a:prstGeom prst="rect">
            <a:avLst/>
          </a:prstGeom>
          <a:effectLst>
            <a:glow rad="63500">
              <a:schemeClr val="accent1">
                <a:satMod val="175000"/>
                <a:alpha val="40000"/>
              </a:schemeClr>
            </a:glow>
          </a:effectLst>
        </p:spPr>
      </p:pic>
      <p:pic>
        <p:nvPicPr>
          <p:cNvPr id="12"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4313"/>
          <a:stretch/>
        </p:blipFill>
        <p:spPr>
          <a:xfrm>
            <a:off x="9892758" y="2989077"/>
            <a:ext cx="1778633" cy="1644013"/>
          </a:xfrm>
          <a:prstGeom prst="rect">
            <a:avLst/>
          </a:prstGeom>
          <a:effectLst>
            <a:glow rad="63500">
              <a:schemeClr val="accent1">
                <a:satMod val="175000"/>
                <a:alpha val="40000"/>
              </a:schemeClr>
            </a:glow>
          </a:effectLst>
        </p:spPr>
      </p:pic>
      <p:sp>
        <p:nvSpPr>
          <p:cNvPr id="11" name="Rectangle 10"/>
          <p:cNvSpPr/>
          <p:nvPr/>
        </p:nvSpPr>
        <p:spPr>
          <a:xfrm>
            <a:off x="6073775" y="472718"/>
            <a:ext cx="56938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5" name="Picture 24"/>
          <p:cNvPicPr>
            <a:picLocks noChangeAspect="1"/>
          </p:cNvPicPr>
          <p:nvPr/>
        </p:nvPicPr>
        <p:blipFill>
          <a:blip r:embed="rId6">
            <a:clrChange>
              <a:clrFrom>
                <a:srgbClr val="000000"/>
              </a:clrFrom>
              <a:clrTo>
                <a:srgbClr val="000000">
                  <a:alpha val="0"/>
                </a:srgbClr>
              </a:clrTo>
            </a:clrChange>
          </a:blip>
          <a:stretch>
            <a:fillRect/>
          </a:stretch>
        </p:blipFill>
        <p:spPr>
          <a:xfrm>
            <a:off x="10344800" y="6400641"/>
            <a:ext cx="1765663" cy="416801"/>
          </a:xfrm>
          <a:prstGeom prst="rect">
            <a:avLst/>
          </a:prstGeom>
        </p:spPr>
      </p:pic>
      <p:sp>
        <p:nvSpPr>
          <p:cNvPr id="28" name="Rectangle 27"/>
          <p:cNvSpPr/>
          <p:nvPr/>
        </p:nvSpPr>
        <p:spPr>
          <a:xfrm>
            <a:off x="6041069" y="2396805"/>
            <a:ext cx="56938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6041069" y="4463366"/>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240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9302A"/>
      </a:dk2>
      <a:lt2>
        <a:srgbClr val="E5DEDB"/>
      </a:lt2>
      <a:accent1>
        <a:srgbClr val="FFCA08"/>
      </a:accent1>
      <a:accent2>
        <a:srgbClr val="FFCA08"/>
      </a:accent2>
      <a:accent3>
        <a:srgbClr val="FFCA08"/>
      </a:accent3>
      <a:accent4>
        <a:srgbClr val="FFCA08"/>
      </a:accent4>
      <a:accent5>
        <a:srgbClr val="FFCA08"/>
      </a:accent5>
      <a:accent6>
        <a:srgbClr val="FFCA08"/>
      </a:accent6>
      <a:hlink>
        <a:srgbClr val="2998E3"/>
      </a:hlink>
      <a:folHlink>
        <a:srgbClr val="7F723D"/>
      </a:folHlink>
    </a:clrScheme>
    <a:fontScheme name="Montserrat Theme">
      <a:majorFont>
        <a:latin typeface="Montserrat"/>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9861</TotalTime>
  <Words>4385</Words>
  <Application>Microsoft Office PowerPoint</Application>
  <PresentationFormat>Custom</PresentationFormat>
  <Paragraphs>611</Paragraphs>
  <Slides>56</Slides>
  <Notes>41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Lựa chọn 1 </vt:lpstr>
      <vt:lpstr>Ứng Dụng Di Động IHSS EVV Điều Kiện Tải Về/Cài Đặt </vt:lpstr>
      <vt:lpstr>(Các) Màn Hình Giới Thiệu Ứng Dụng Di Động IHSS EVV </vt:lpstr>
      <vt:lpstr>Ứng Dụng Di Động IHSS EVV
Màn Hình Login </vt:lpstr>
      <vt:lpstr> Ứng Dụng Di Động IHSS EVV
Màn Hình Chính </vt:lpstr>
      <vt:lpstr> Ứng Dụng Di Động IHSS EVV
Kích Hoạt Vị Trí  </vt:lpstr>
      <vt:lpstr>Kích Hoạt Vị Trí  Một Lần Hoặc Trong Lúc Sử Dụng Ứng Dụng  </vt:lpstr>
      <vt:lpstr>Vị Trí Không Kích Hoạt Được</vt:lpstr>
      <vt:lpstr>Kích Hoạt Vị Trí trong Settings (Cài Đặt) </vt:lpstr>
      <vt:lpstr> Màn Hình Check-In </vt:lpstr>
      <vt:lpstr>Màn Hình Check-In
Chọn Loại Chương Trình </vt:lpstr>
      <vt:lpstr>Xác Nhận Check-In</vt:lpstr>
      <vt:lpstr>Thành Công Xác Nhận Check-In</vt:lpstr>
      <vt:lpstr> Bấm Giờ Kết Thúc Màn Hình Chính </vt:lpstr>
      <vt:lpstr>Check-Out  </vt:lpstr>
      <vt:lpstr>Xác Nhận Check-Out</vt:lpstr>
      <vt:lpstr>Thành Công Xác Nhận Check-Out</vt:lpstr>
      <vt:lpstr>Thông Báo Lỗi
Check-In và Check-Out không bật lên </vt:lpstr>
      <vt:lpstr>PowerPoint Presentation</vt:lpstr>
      <vt:lpstr>Hệ Thống Chấm Công Qua Điện Thoại (TTS)
Để Check-In và Check-Out </vt:lpstr>
      <vt:lpstr>Hệ Thống Chấm Công Qua Điện Thoại (TTS) 
Bấm giờ bắt đầu</vt:lpstr>
      <vt:lpstr>Hệ Thống Chấm Công Qua Điện Thoại (TTS)
Bấm giờ bắt đầu</vt:lpstr>
      <vt:lpstr>Hệ Thống Chấm Công Qua Điện Thoại (TTS) 
Bấm giờ kết thúc</vt:lpstr>
      <vt:lpstr>Hệ Thống Chấm Công Qua Điện Thoại (TTS) 
Bấm giờ kết thúc </vt:lpstr>
      <vt:lpstr>Hệ Thống Chấm Công Qua Điện Thoại (TTS) 
Bấm giờ kết thúc</vt:lpstr>
      <vt:lpstr>PowerPoint Presentation</vt:lpstr>
      <vt:lpstr> Màn Hình ESP (Check-In)</vt:lpstr>
      <vt:lpstr>Bấm Giờ Bắt Đầu Qua ESP </vt:lpstr>
      <vt:lpstr> Kích Hoạt Vị Trí ESP</vt:lpstr>
      <vt:lpstr>Kích Hoạt Vị Trí ESP (tiếp tục)</vt:lpstr>
      <vt:lpstr>Màn Hình Check-In ESP</vt:lpstr>
      <vt:lpstr>Màn Hình Check-In ESP (tiếp tục)</vt:lpstr>
      <vt:lpstr>ESP: Thông Báo Xác Nhận Check-In Bật Lên</vt:lpstr>
      <vt:lpstr>ESP: Màn Hình Xác Nhận Check-In</vt:lpstr>
      <vt:lpstr> Màn Hình Chính ESP (Check-Out) </vt:lpstr>
      <vt:lpstr> Bấm Giờ Kết Thúc Qua ESP </vt:lpstr>
      <vt:lpstr>Bấm Giờ Kết Thúc Qua ESP (2 trong 3)</vt:lpstr>
      <vt:lpstr>Bấm Giờ Kết Thúc Qua ESP (3 trong 3)</vt:lpstr>
      <vt:lpstr>Màn Hình Xác Nhận Check-Out Qua ESP</vt:lpstr>
      <vt:lpstr>PowerPoint Presentation</vt:lpstr>
      <vt:lpstr>Tôi Có Thể Xin Giúp Đỡ Ở Đâu?</vt:lpstr>
      <vt:lpstr>PowerPoint Presentation</vt:lpstr>
      <vt:lpstr>PowerPoint Presentation</vt:lpstr>
      <vt:lpstr>PowerPoint Presentation</vt:lpstr>
      <vt:lpstr>GIA NHẬP SEIU 2015 NGAY HÔM NAY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Rizal Valendra</dc:creator>
  <cp:lastModifiedBy>.</cp:lastModifiedBy>
  <cp:revision>386</cp:revision>
  <dcterms:created xsi:type="dcterms:W3CDTF">2019-03-11T03:39:11Z</dcterms:created>
  <dcterms:modified xsi:type="dcterms:W3CDTF">2023-04-24T00:27:25Z</dcterms:modified>
</cp:coreProperties>
</file>