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430" r:id="rId2"/>
    <p:sldId id="411" r:id="rId3"/>
    <p:sldId id="477" r:id="rId4"/>
    <p:sldId id="409" r:id="rId5"/>
    <p:sldId id="429" r:id="rId6"/>
    <p:sldId id="273" r:id="rId7"/>
    <p:sldId id="423" r:id="rId8"/>
    <p:sldId id="414" r:id="rId9"/>
    <p:sldId id="261" r:id="rId10"/>
    <p:sldId id="472" r:id="rId11"/>
    <p:sldId id="434" r:id="rId12"/>
    <p:sldId id="435" r:id="rId13"/>
    <p:sldId id="436" r:id="rId14"/>
    <p:sldId id="437" r:id="rId15"/>
    <p:sldId id="438" r:id="rId16"/>
    <p:sldId id="439" r:id="rId17"/>
    <p:sldId id="440" r:id="rId18"/>
    <p:sldId id="441" r:id="rId19"/>
    <p:sldId id="442" r:id="rId20"/>
    <p:sldId id="443" r:id="rId21"/>
    <p:sldId id="444" r:id="rId22"/>
    <p:sldId id="445" r:id="rId23"/>
    <p:sldId id="446" r:id="rId24"/>
    <p:sldId id="447" r:id="rId25"/>
    <p:sldId id="448" r:id="rId26"/>
    <p:sldId id="449" r:id="rId27"/>
    <p:sldId id="450" r:id="rId28"/>
    <p:sldId id="451" r:id="rId29"/>
    <p:sldId id="471" r:id="rId30"/>
    <p:sldId id="465" r:id="rId31"/>
    <p:sldId id="466" r:id="rId32"/>
    <p:sldId id="467" r:id="rId33"/>
    <p:sldId id="468" r:id="rId34"/>
    <p:sldId id="469" r:id="rId35"/>
    <p:sldId id="470" r:id="rId36"/>
    <p:sldId id="473" r:id="rId37"/>
    <p:sldId id="452" r:id="rId38"/>
    <p:sldId id="453" r:id="rId39"/>
    <p:sldId id="454" r:id="rId40"/>
    <p:sldId id="455" r:id="rId41"/>
    <p:sldId id="456" r:id="rId42"/>
    <p:sldId id="457" r:id="rId43"/>
    <p:sldId id="458" r:id="rId44"/>
    <p:sldId id="459" r:id="rId45"/>
    <p:sldId id="460" r:id="rId46"/>
    <p:sldId id="461" r:id="rId47"/>
    <p:sldId id="462" r:id="rId48"/>
    <p:sldId id="463" r:id="rId49"/>
    <p:sldId id="464" r:id="rId50"/>
    <p:sldId id="425" r:id="rId51"/>
    <p:sldId id="475" r:id="rId52"/>
    <p:sldId id="432" r:id="rId53"/>
    <p:sldId id="476" r:id="rId54"/>
    <p:sldId id="269" r:id="rId55"/>
    <p:sldId id="474" r:id="rId56"/>
    <p:sldId id="428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 &amp; Intro" id="{F5A360DC-3E5D-4512-89EA-9AC4FD89729D}">
          <p14:sldIdLst>
            <p14:sldId id="430"/>
            <p14:sldId id="411"/>
            <p14:sldId id="477"/>
          </p14:sldIdLst>
        </p14:section>
        <p14:section name="About EVV" id="{B6A18F51-99ED-4C2C-8700-0D58863DE7C8}">
          <p14:sldIdLst>
            <p14:sldId id="409"/>
            <p14:sldId id="429"/>
            <p14:sldId id="273"/>
            <p14:sldId id="423"/>
            <p14:sldId id="414"/>
            <p14:sldId id="261"/>
          </p14:sldIdLst>
        </p14:section>
        <p14:section name="App Training" id="{AE31622C-3CA5-4395-9BB4-F8A4031EDEAE}">
          <p14:sldIdLst>
            <p14:sldId id="472"/>
            <p14:sldId id="434"/>
            <p14:sldId id="435"/>
            <p14:sldId id="436"/>
            <p14:sldId id="437"/>
            <p14:sldId id="438"/>
            <p14:sldId id="439"/>
            <p14:sldId id="440"/>
            <p14:sldId id="441"/>
            <p14:sldId id="442"/>
            <p14:sldId id="443"/>
            <p14:sldId id="444"/>
            <p14:sldId id="445"/>
            <p14:sldId id="446"/>
            <p14:sldId id="447"/>
            <p14:sldId id="448"/>
            <p14:sldId id="449"/>
            <p14:sldId id="450"/>
            <p14:sldId id="451"/>
          </p14:sldIdLst>
        </p14:section>
        <p14:section name="TTS Training" id="{F14E9AC8-CAF9-4C26-B5A7-229DEDE0EAC0}">
          <p14:sldIdLst>
            <p14:sldId id="471"/>
            <p14:sldId id="465"/>
            <p14:sldId id="466"/>
            <p14:sldId id="467"/>
            <p14:sldId id="468"/>
            <p14:sldId id="469"/>
            <p14:sldId id="470"/>
          </p14:sldIdLst>
        </p14:section>
        <p14:section name="ETS Training" id="{F26C8108-107F-4710-85C2-4F06B9BDD673}">
          <p14:sldIdLst>
            <p14:sldId id="473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25"/>
            <p14:sldId id="475"/>
          </p14:sldIdLst>
        </p14:section>
        <p14:section name="Questions and Wrap Up" id="{95C5E2D2-4835-4F55-A5CC-C20EE7B7A3BB}">
          <p14:sldIdLst>
            <p14:sldId id="432"/>
            <p14:sldId id="476"/>
            <p14:sldId id="269"/>
            <p14:sldId id="474"/>
            <p14:sldId id="42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asha Lampert" initials="SL" lastIdx="1" clrIdx="0">
    <p:extLst>
      <p:ext uri="{19B8F6BF-5375-455C-9EA6-DF929625EA0E}">
        <p15:presenceInfo xmlns:p15="http://schemas.microsoft.com/office/powerpoint/2012/main" userId="S-1-5-21-136085240-3135153856-403681184-13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30A0"/>
    <a:srgbClr val="AA9FC5"/>
    <a:srgbClr val="99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2" autoAdjust="0"/>
    <p:restoredTop sz="51865" autoAdjust="0"/>
  </p:normalViewPr>
  <p:slideViewPr>
    <p:cSldViewPr snapToGrid="0">
      <p:cViewPr varScale="1">
        <p:scale>
          <a:sx n="29" d="100"/>
          <a:sy n="29" d="100"/>
        </p:scale>
        <p:origin x="1399" y="55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19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itchFamily="34" charset="-122"/>
              </a:defRPr>
            </a:lvl1pPr>
          </a:lstStyle>
          <a:p>
            <a:endParaRPr lang="en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itchFamily="34" charset="-122"/>
              </a:defRPr>
            </a:lvl1pPr>
          </a:lstStyle>
          <a:p>
            <a:fld id="{DEB19EE0-F89A-4B94-B413-87E5EF5C44AB}" type="datetimeFigureOut">
              <a:rPr lang="en-ID" smtClean="0"/>
              <a:pPr/>
              <a:t>24/04/2023</a:t>
            </a:fld>
            <a:endParaRPr lang="en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D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itchFamily="34" charset="-122"/>
              </a:defRPr>
            </a:lvl1pPr>
          </a:lstStyle>
          <a:p>
            <a:endParaRPr lang="en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itchFamily="34" charset="-122"/>
              </a:defRPr>
            </a:lvl1pPr>
          </a:lstStyle>
          <a:p>
            <a:fld id="{B87DD5B4-B679-4383-B580-E50DAE10C556}" type="slidenum">
              <a:rPr lang="en-ID" smtClean="0"/>
              <a:pPr/>
              <a:t>‹#›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17668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itchFamily="34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itchFamily="34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itchFamily="34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itchFamily="34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itchFamily="34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pPr/>
              <a:t>1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84017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IHSS EVV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移動應用程序登入屏幕，會顯示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IHSS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名稱和標誌。</a:t>
            </a:r>
          </a:p>
          <a:p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我們知道很難記錄或記住多個用戶名和密碼。我們設計了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IHSS EVV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移動應用程序，以便服務提供人員可以使用與登錄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ESP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帳戶相同的用戶名和密碼。無需去記錄新的用戶名或密碼。</a:t>
            </a:r>
          </a:p>
          <a:p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該移動應用程序，還具有允許服務提供人員保持登錄狀態，並在忘記時找回用戶名或密碼的功能。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496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服務提供人員將使用他們的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ESP 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用戶名和密碼，登入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 EVV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移動應用程序。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登入後，他們將被帶到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IHSS </a:t>
            </a:r>
            <a:r>
              <a:rPr lang="en-US" altLang="zh-TW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EVV</a:t>
            </a:r>
            <a:r>
              <a:rPr lang="zh-TW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移動應用程序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主屏幕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服務提供人員將被要求選擇他們想要採取的行動：簽入或簽出。要打卡簽到，請單擊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“簽入”鏈接。</a:t>
            </a:r>
            <a:endParaRPr lang="en-US" altLang="zh-CN" sz="1200" b="1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925159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朗讀幻燈片：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在單擊“簽入”後，系統將提示服務提供人員啟用他們的定位。為了能進入“簽入”或“簽出”屏幕，必須為設備啟用定位服務。選擇“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啟用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”，然後繼續。（圖片會飄進）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如前所述，地理定位只有在當服務提供人員選擇“家”來進行簽入或簽出時，才會以電子方式確認。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***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單擊鼠標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次以轉到下一張幻燈片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***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78634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朗讀幻燈片：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為了繼續下一步，服務提供人員必須選擇：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允許一次或在使用應用程序時允許（</a:t>
            </a:r>
            <a:r>
              <a:rPr lang="en-US" sz="1200" kern="1200" dirty="0" err="1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iPhone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用戶將看到此消息）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使用此應用程序時或僅這一次（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Android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用戶將看到此消息）</a:t>
            </a: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允許一次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/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僅這次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：允許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 EVV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移動應用程序，作為該應用程序使用一次定位服務。如果服務提供人員重新訪問應用程序，他們將再次收到提示。</a:t>
            </a: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使用應用程序時允許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/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使用此應用程序時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：允許</a:t>
            </a:r>
            <a:r>
              <a:rPr lang="en-US" altLang="zh-CN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 </a:t>
            </a:r>
            <a:r>
              <a:rPr lang="en-US" altLang="zh-TW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EVV</a:t>
            </a:r>
            <a:r>
              <a:rPr lang="zh-TW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移動應用程序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在服務提供人員使用該應用程序簽到時，使用定位服務。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***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單擊鼠標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次以轉到下一張幻燈片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***</a:t>
            </a:r>
            <a:endParaRPr lang="en-US" sz="12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911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朗讀幻燈片：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如果服務提供人員不啟用、不共享或拒絕他們的定位，會發生什麼？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服務提供人員將收到一條警告消息，要求他們打開他們的定位。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服務提供人員在啟用其定位之前，將無法繼續進行簽入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/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簽出的手續。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警告消息指出：</a:t>
            </a:r>
            <a:r>
              <a:rPr lang="zh-CN" altLang="en-US" sz="1200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此應用程序需要打開定位服務才能簽入</a:t>
            </a:r>
            <a:r>
              <a:rPr lang="en-US" sz="1200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/</a:t>
            </a:r>
            <a:r>
              <a:rPr lang="zh-CN" altLang="en-US" sz="1200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簽出。請啟用定位服務以繼續。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要繼續，服務提供人員必須選擇“啟用”鏈接。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68370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朗讀幻燈片：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如果服務提供人員還沒有讓應用程序共享他們的位置，或拒絕了啟用精確定位，他們將收到一條彈窗消息，要求他們在“設置”中啟用定位。</a:t>
            </a:r>
            <a:endParaRPr lang="en-US" altLang="zh-CN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要在設置中啟用他們的位置，服務提供人員要：（單擊鼠標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次）</a:t>
            </a:r>
          </a:p>
          <a:p>
            <a:pPr>
              <a:lnSpc>
                <a:spcPct val="150000"/>
              </a:lnSpc>
            </a:pPr>
            <a:endParaRPr lang="en-US" dirty="0">
              <a:latin typeface="微软雅黑" pitchFamily="34" charset="-122"/>
              <a:ea typeface="微软雅黑" pitchFamily="34" charset="-122"/>
              <a:cs typeface="Calibri" panose="020F0502020204030204"/>
            </a:endParaRP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選擇“打開設置”（單擊鼠標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次）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單擊“定位”，（單擊鼠標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次）</a:t>
            </a:r>
          </a:p>
          <a:p>
            <a:pPr marL="514350" indent="-514350">
              <a:lnSpc>
                <a:spcPct val="150000"/>
              </a:lnSpc>
              <a:buFont typeface="Arial"/>
              <a:buChar char="•"/>
            </a:pP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然後選擇“在使用應用程序時”，以允許訪問位置。</a:t>
            </a:r>
          </a:p>
          <a:p>
            <a:pPr>
              <a:lnSpc>
                <a:spcPct val="150000"/>
              </a:lnSpc>
            </a:pPr>
            <a:endParaRPr lang="en-US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如果服務提供人員還沒有讓應用程序共享他們的位置，或拒絕了啟用精確定位，他們將收到一條彈窗消息，要求他們在“設置”中啟用定位。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 panose="020F0502020204030204"/>
            </a:endParaRP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成功啟用他們的定位後，服務提供人員將被指引到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簽入屏幕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。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5195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朗讀幻燈片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在簽入屏幕上，服務提供人員將看到他們為其工作的服務領受者的姓名。服務提供人員將需要：</a:t>
            </a: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如果有多個服務領受者，服務提供人員將選擇他們想要簽入的服務領受者，</a:t>
            </a: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選擇</a:t>
            </a:r>
            <a:r>
              <a:rPr lang="zh-TW" altLang="en-US" b="1" dirty="0">
                <a:latin typeface="微软雅黑" pitchFamily="34" charset="-122"/>
                <a:ea typeface="微软雅黑" pitchFamily="34" charset="-122"/>
              </a:rPr>
              <a:t>位置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TW" altLang="en-US" b="1" dirty="0">
                <a:latin typeface="微软雅黑" pitchFamily="34" charset="-122"/>
                <a:ea typeface="微软雅黑" pitchFamily="34" charset="-122"/>
              </a:rPr>
              <a:t>家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或</a:t>
            </a:r>
            <a:r>
              <a:rPr lang="zh-TW" altLang="en-US" b="1" dirty="0">
                <a:latin typeface="微软雅黑" pitchFamily="34" charset="-122"/>
                <a:ea typeface="微软雅黑" pitchFamily="34" charset="-122"/>
              </a:rPr>
              <a:t>社區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，</a:t>
            </a: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單擊</a:t>
            </a:r>
            <a:r>
              <a:rPr lang="zh-TW" altLang="en-US" b="1" dirty="0">
                <a:latin typeface="微软雅黑" pitchFamily="34" charset="-122"/>
                <a:ea typeface="微软雅黑" pitchFamily="34" charset="-122"/>
              </a:rPr>
              <a:t>簽入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按鈕。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請注意：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如果服務領受者註冊了一個計劃（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 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或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WPCS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），計劃類型選項則</a:t>
            </a:r>
            <a:r>
              <a:rPr lang="zh-CN" altLang="en-US" sz="1200" b="1" u="sng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不會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顯示。在此示例中，服務領受者僅註冊了一個計劃，因此此處未顯示計劃類型選項。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45766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zh-TW" altLang="en-US" sz="1200" b="1" dirty="0">
                <a:latin typeface="微软雅黑" pitchFamily="34" charset="-122"/>
                <a:ea typeface="微软雅黑" pitchFamily="34" charset="-122"/>
              </a:rPr>
              <a:t>朗讀幻燈片：</a:t>
            </a:r>
          </a:p>
          <a:p>
            <a:pPr>
              <a:lnSpc>
                <a:spcPct val="150000"/>
              </a:lnSpc>
            </a:pPr>
            <a:r>
              <a:rPr lang="zh-TW" altLang="en-US" sz="1200" dirty="0">
                <a:latin typeface="微软雅黑" pitchFamily="34" charset="-122"/>
                <a:ea typeface="微软雅黑" pitchFamily="34" charset="-122"/>
              </a:rPr>
              <a:t>如果服務領受者同時註冊了兩個計劃（</a:t>
            </a:r>
            <a:r>
              <a:rPr lang="en-US" altLang="zh-TW" sz="1200" dirty="0">
                <a:latin typeface="微软雅黑" pitchFamily="34" charset="-122"/>
                <a:ea typeface="微软雅黑" pitchFamily="34" charset="-122"/>
              </a:rPr>
              <a:t>IHSS</a:t>
            </a:r>
            <a:r>
              <a:rPr lang="zh-TW" altLang="en-US" sz="1200" dirty="0"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en-US" altLang="zh-TW" sz="1200" dirty="0">
                <a:latin typeface="微软雅黑" pitchFamily="34" charset="-122"/>
                <a:ea typeface="微软雅黑" pitchFamily="34" charset="-122"/>
              </a:rPr>
              <a:t>WPCS</a:t>
            </a:r>
            <a:r>
              <a:rPr lang="zh-TW" altLang="en-US" sz="1200" dirty="0">
                <a:latin typeface="微软雅黑" pitchFamily="34" charset="-122"/>
                <a:ea typeface="微软雅黑" pitchFamily="34" charset="-122"/>
              </a:rPr>
              <a:t>），那麼一個選擇</a:t>
            </a:r>
            <a:r>
              <a:rPr lang="zh-TW" altLang="en-US" sz="1200" b="1" dirty="0">
                <a:latin typeface="微软雅黑" pitchFamily="34" charset="-122"/>
                <a:ea typeface="微软雅黑" pitchFamily="34" charset="-122"/>
              </a:rPr>
              <a:t>計劃類型</a:t>
            </a:r>
            <a:r>
              <a:rPr lang="zh-TW" altLang="en-US" sz="1200" dirty="0">
                <a:latin typeface="微软雅黑" pitchFamily="34" charset="-122"/>
                <a:ea typeface="微软雅黑" pitchFamily="34" charset="-122"/>
              </a:rPr>
              <a:t>選項，將同時顯示兩個計劃類型，會出現在簽入屏幕上。</a:t>
            </a:r>
          </a:p>
          <a:p>
            <a:pPr>
              <a:lnSpc>
                <a:spcPct val="150000"/>
              </a:lnSpc>
            </a:pPr>
            <a:r>
              <a:rPr lang="zh-TW" altLang="en-US" sz="1200" dirty="0">
                <a:latin typeface="微软雅黑" pitchFamily="34" charset="-122"/>
                <a:ea typeface="微软雅黑" pitchFamily="34" charset="-122"/>
              </a:rPr>
              <a:t>服務提供人員將在每次簽入時，選擇</a:t>
            </a:r>
            <a:r>
              <a:rPr lang="en-US" altLang="zh-TW" sz="1200" b="1" dirty="0">
                <a:latin typeface="微软雅黑" pitchFamily="34" charset="-122"/>
                <a:ea typeface="微软雅黑" pitchFamily="34" charset="-122"/>
              </a:rPr>
              <a:t>IHSS</a:t>
            </a:r>
            <a:r>
              <a:rPr lang="zh-TW" altLang="en-US" sz="1200" dirty="0">
                <a:latin typeface="微软雅黑" pitchFamily="34" charset="-122"/>
                <a:ea typeface="微软雅黑" pitchFamily="34" charset="-122"/>
              </a:rPr>
              <a:t>或</a:t>
            </a:r>
            <a:r>
              <a:rPr lang="en-US" altLang="zh-TW" sz="1200" b="1" dirty="0">
                <a:latin typeface="微软雅黑" pitchFamily="34" charset="-122"/>
                <a:ea typeface="微软雅黑" pitchFamily="34" charset="-122"/>
              </a:rPr>
              <a:t>WPCS</a:t>
            </a:r>
            <a:r>
              <a:rPr lang="zh-TW" altLang="en-US" sz="1200" dirty="0">
                <a:latin typeface="微软雅黑" pitchFamily="34" charset="-122"/>
                <a:ea typeface="微软雅黑" pitchFamily="34" charset="-122"/>
              </a:rPr>
              <a:t>。</a:t>
            </a:r>
          </a:p>
          <a:p>
            <a:pPr>
              <a:lnSpc>
                <a:spcPct val="150000"/>
              </a:lnSpc>
            </a:pPr>
            <a:endParaRPr lang="en-US" altLang="zh-TW" sz="12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TW" altLang="en-US" sz="12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TW" altLang="en-US" sz="1200" dirty="0">
                <a:latin typeface="微软雅黑" pitchFamily="34" charset="-122"/>
                <a:ea typeface="微软雅黑" pitchFamily="34" charset="-122"/>
              </a:rPr>
              <a:t>***單擊鼠標</a:t>
            </a:r>
            <a:r>
              <a:rPr lang="en-US" altLang="zh-TW" sz="1200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TW" altLang="en-US" sz="1200" dirty="0">
                <a:latin typeface="微软雅黑" pitchFamily="34" charset="-122"/>
                <a:ea typeface="微软雅黑" pitchFamily="34" charset="-122"/>
              </a:rPr>
              <a:t>次以轉到下一張幻燈片***</a:t>
            </a:r>
            <a:endParaRPr lang="en-US" sz="12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93263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Calibri" panose="020F0502020204030204"/>
              </a:rPr>
              <a:t>評論：</a:t>
            </a: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Calibri" panose="020F0502020204030204"/>
              </a:rPr>
              <a:t>服務提供人員單擊“登記”按鈕後，將出現一條彈窗消息。</a:t>
            </a: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Calibri" panose="020F0502020204030204"/>
              </a:rPr>
              <a:t>選擇“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Calibri" panose="020F0502020204030204"/>
              </a:rPr>
              <a:t>是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Calibri" panose="020F0502020204030204"/>
              </a:rPr>
              <a:t>”，以確認服務提供人員想要為所選定的服務領受者簽入。簽入過程完成後，服務提供人員將被帶到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Calibri" panose="020F0502020204030204"/>
              </a:rPr>
              <a:t>簽入確認屏幕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Calibri" panose="020F0502020204030204"/>
              </a:rPr>
              <a:t>。</a:t>
            </a:r>
          </a:p>
          <a:p>
            <a:endParaRPr lang="zh-TW" alt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 panose="020F0502020204030204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Calibri" panose="020F0502020204030204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Calibri" panose="020F0502020204030204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Calibri" panose="020F0502020204030204"/>
              </a:rPr>
              <a:t>次以轉到下一張幻燈片***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107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en-US" sz="1200" b="1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在“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簽入確認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”屏幕上，服務提供人員可以選擇返回主登陸頁面，或為另一個服務領受者簽入。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當服務提供人員準備好在工作日結束時簽出時，他們將遵循類似的流程步驟，進行“簽出”。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35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pPr/>
              <a:t>2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492227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朗讀幻燈片：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服務提供人員登入後，他們將被帶到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 EVV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移動應用程序的“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歡迎”主頁屏幕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。（圖片飄進來）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服務提供人員將選擇他們想要採取的行動：簽入或簽出。如果要簽出，請單擊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“簽出”鏈接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。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74498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朗讀幻燈片：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就像在簽入屏幕上一樣，在簽出屏幕上，服務提供人員將看到他們為其工作的接受者的姓名。服務提供人員將需要：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如果有多個服務領受者，請選擇他們要為其簽出的服務領受者，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輸入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已工作的小時和分鐘數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，這是可選填的項目，為服務提供人員提供便利。服務提供人員可以選擇輸入已工作的時間，該信息將自動填充到他們的電子時間表上；或者他們可以等到他們在填寫時間表時，再填寫該資料也可以。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選擇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位置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家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或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社區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單擊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簽出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按鈕。</a:t>
            </a:r>
            <a:endParaRPr lang="en-US" altLang="zh-CN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請注意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：如果服務領受者僅註冊了一個計劃（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 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或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WPCS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），計劃類型選項則</a:t>
            </a:r>
            <a:r>
              <a:rPr lang="zh-CN" altLang="en-US" sz="1200" b="1" u="heavy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不會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顯示。在此示例中，服務領受者僅註冊了一個計劃，因此此處未顯示計劃類型選項。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3631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一旦服務提供人員點擊簽出按鈕，將出現一條彈窗消息。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選擇“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是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”，以確認服務提供人員想要為選定的服務領受者簽出。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為方便服務提供人員，簽入和簽出時間將自動填充到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ESP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中的服務提供人員電子時間表上。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簽出過程已完成，服務提供人員將被帶到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簽出確認屏幕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。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 panose="020F0502020204030204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738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在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簽出確認屏幕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上，服務提供人員可以選擇返回主登陸頁面，或為另一位的服務領受者簽出。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704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朗讀幻燈片：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在使用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 EVV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移動應用程序或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ESP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的過程中，服務提供人員將在以下情況下收到錯誤消息：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他們有意地關閉地理定位，或當設備在簽入和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/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或簽出期間，失去互聯網連接時。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發生這種情況時，服務提供人員將需要單擊“確定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(OK)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”按鈕，並導航回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 EVV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簽入或簽出服務領受者選擇屏幕，以啟用他們的定位或重試。</a:t>
            </a:r>
          </a:p>
          <a:p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如何使用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 </a:t>
            </a:r>
            <a:r>
              <a:rPr lang="en-US" altLang="zh-TW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EVV</a:t>
            </a:r>
            <a:r>
              <a:rPr lang="zh-TW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移動應用程序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以及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ESP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，為所選的服務領受者進行簽入和簽出，該部分的學習到此為止！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接下來，我們將討論時間表調整。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096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pPr/>
              <a:t>29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62409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如果要使用電話時間表系統即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TTS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這種方法，在上班開始和結束時進行簽入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簽出的話，非住家型的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IHSS/WPCS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服務提供人員，必須要使用服務領受者的固定電話進行。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dirty="0">
                <a:latin typeface="微软雅黑" pitchFamily="34" charset="-122"/>
                <a:ea typeface="微软雅黑" pitchFamily="34" charset="-122"/>
              </a:rPr>
              <a:t>•  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可以通過以下方式訪問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TTS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：從服務領受者的固定電話，撥打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(833)DIAL-EVV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或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(833)342-5388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dirty="0">
              <a:latin typeface="微软雅黑" pitchFamily="34" charset="-122"/>
              <a:ea typeface="微软雅黑" pitchFamily="34" charset="-122"/>
              <a:cs typeface="Calibri" panose="020F0502020204030204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dirty="0">
                <a:latin typeface="微软雅黑" pitchFamily="34" charset="-122"/>
                <a:ea typeface="微软雅黑" pitchFamily="34" charset="-122"/>
              </a:rPr>
              <a:t>• 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服務提供人員要先在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TTS 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註冊，並使用他們的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9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位服務提供人員編號和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4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位密碼登錄。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en-US" dirty="0">
                <a:latin typeface="微软雅黑" pitchFamily="34" charset="-122"/>
                <a:ea typeface="微软雅黑" pitchFamily="34" charset="-122"/>
              </a:rPr>
              <a:t>• 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我們添加了新的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TTS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菜單選項，按“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6”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為服務領受者簽入，按“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7”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為服務領受者簽出。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endParaRPr lang="en-US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</a:pPr>
            <a:r>
              <a:rPr lang="zh-TW" altLang="en-US" dirty="0">
                <a:latin typeface="微软雅黑" pitchFamily="34" charset="-122"/>
                <a:ea typeface="微软雅黑" pitchFamily="34" charset="-122"/>
                <a:cs typeface="Calibri"/>
              </a:rPr>
              <a:t>注意：如果服務領受者沒有固定電話，服務提供人員將需要使用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  <a:cs typeface="Calibri"/>
              </a:rPr>
              <a:t>ESP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  <a:cs typeface="Calibri"/>
              </a:rPr>
              <a:t>或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  <a:cs typeface="Calibri"/>
              </a:rPr>
              <a:t>EVV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  <a:cs typeface="Calibri"/>
              </a:rPr>
              <a:t>移動應用程序辦理簽入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  <a:cs typeface="Calibri"/>
              </a:rPr>
              <a:t>/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  <a:cs typeface="Calibri"/>
              </a:rPr>
              <a:t>簽出手續</a:t>
            </a:r>
            <a:endParaRPr lang="en-US" dirty="0"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8100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服務提供人員要在工作開始時就簽入，首先要登入到他們的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TTS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帳戶，一旦他們進入主菜單，請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按“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6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。服務提供人員將被帶到服務領受者選項。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TTS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會給出如下提示： </a:t>
            </a:r>
            <a:r>
              <a:rPr lang="en-US" dirty="0">
                <a:latin typeface="微软雅黑" pitchFamily="34" charset="-122"/>
                <a:ea typeface="微软雅黑" pitchFamily="34" charset="-122"/>
              </a:rPr>
              <a:t> 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你想為</a:t>
            </a:r>
            <a:r>
              <a:rPr lang="en-US" sz="1200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&lt;</a:t>
            </a:r>
            <a:r>
              <a:rPr lang="zh-CN" altLang="en-US" sz="1200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服務領受者姓名</a:t>
            </a:r>
            <a:r>
              <a:rPr lang="en-US" sz="1200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&gt;</a:t>
            </a:r>
            <a:r>
              <a:rPr lang="zh-CN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簽入嗎</a:t>
            </a:r>
            <a:r>
              <a:rPr lang="zh-CN" altLang="en-US" sz="1200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？</a:t>
            </a:r>
            <a:r>
              <a:rPr lang="en-US" dirty="0">
                <a:latin typeface="微软雅黑" pitchFamily="34" charset="-122"/>
                <a:ea typeface="微软雅黑" pitchFamily="34" charset="-122"/>
              </a:rPr>
              <a:t>  </a:t>
            </a:r>
            <a:endParaRPr lang="en-US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按“</a:t>
            </a:r>
            <a:r>
              <a:rPr 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CN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”表示是，或</a:t>
            </a:r>
            <a:r>
              <a:rPr 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dirty="0">
                <a:latin typeface="微软雅黑" pitchFamily="34" charset="-122"/>
                <a:ea typeface="微软雅黑" pitchFamily="34" charset="-122"/>
              </a:rPr>
              <a:t>  </a:t>
            </a:r>
            <a:endParaRPr lang="en-US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按“</a:t>
            </a:r>
            <a:r>
              <a:rPr 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2</a:t>
            </a:r>
            <a:r>
              <a:rPr lang="zh-CN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”表示不是。</a:t>
            </a:r>
            <a:r>
              <a:rPr 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lang="en-US" dirty="0">
                <a:latin typeface="微软雅黑" pitchFamily="34" charset="-122"/>
                <a:ea typeface="微软雅黑" pitchFamily="34" charset="-122"/>
              </a:rPr>
              <a:t> </a:t>
            </a:r>
            <a:endParaRPr lang="en-US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要簽入某個選定的服務領受者，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請按“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”表示是。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注意：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如果選定的接受者同時與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和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WPCS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計劃都有關聯，並且服務提供人員為他們都提供了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和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WPCS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服務，則服務提供人員將需要分別各自地在這兩個計劃簽入。</a:t>
            </a:r>
            <a:endParaRPr lang="en-US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接下來，服務提供人員將被帶到定位選擇選項。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TTS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會給出如下提示：</a:t>
            </a:r>
            <a:r>
              <a:rPr lang="en-US" dirty="0">
                <a:latin typeface="微软雅黑" pitchFamily="34" charset="-122"/>
                <a:ea typeface="微软雅黑" pitchFamily="34" charset="-122"/>
              </a:rPr>
              <a:t>  </a:t>
            </a:r>
            <a:endParaRPr lang="en-US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zh-CN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請選擇您要簽入的位置。</a:t>
            </a:r>
            <a:endParaRPr lang="en-US" altLang="zh-CN" sz="1200" b="1" i="1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zh-TW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按“</a:t>
            </a:r>
            <a:r>
              <a:rPr lang="en-US" altLang="zh-TW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1”</a:t>
            </a:r>
            <a:r>
              <a:rPr lang="zh-TW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表示家</a:t>
            </a:r>
            <a:r>
              <a:rPr lang="en-US" altLang="zh-TW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,</a:t>
            </a:r>
            <a:r>
              <a:rPr lang="zh-CN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或</a:t>
            </a:r>
            <a:endParaRPr lang="en-US" altLang="zh-CN" sz="1200" b="1" i="1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zh-TW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按“</a:t>
            </a:r>
            <a:r>
              <a:rPr lang="en-US" altLang="zh-TW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2”</a:t>
            </a:r>
            <a:r>
              <a:rPr lang="zh-TW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表示社區。</a:t>
            </a:r>
            <a:endParaRPr lang="en-US" dirty="0"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865478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pPr/>
              <a:t>32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076854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在他們的工作日結束時，服務提供人員需要簽出。要在工作日結束時簽出，服務提供人員將須首先登入到他們的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 TTS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帳戶。</a:t>
            </a:r>
            <a:endParaRPr lang="en-US" altLang="zh-CN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進入主菜單後，服務提供人員將選擇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按“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7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，為服務領受者簽出。</a:t>
            </a:r>
            <a:endParaRPr lang="en-US" altLang="zh-CN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服務提供人員將被帶到服務領受者選擇選項。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TTS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會給出如下提示：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  <a:p>
            <a: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zh-CN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你想為</a:t>
            </a:r>
            <a:r>
              <a:rPr lang="en-US" sz="1200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&lt;</a:t>
            </a:r>
            <a:r>
              <a:rPr lang="zh-CN" altLang="en-US" sz="1200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服務領受者姓名</a:t>
            </a:r>
            <a:r>
              <a:rPr lang="en-US" sz="1200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&gt;</a:t>
            </a:r>
            <a:r>
              <a:rPr lang="zh-CN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簽出嗎？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b="1" i="1" dirty="0">
                <a:latin typeface="微软雅黑" pitchFamily="34" charset="-122"/>
                <a:ea typeface="微软雅黑" pitchFamily="34" charset="-122"/>
              </a:rPr>
              <a:t>按“</a:t>
            </a:r>
            <a:r>
              <a:rPr lang="en-US" altLang="zh-CN" b="1" i="1" dirty="0">
                <a:latin typeface="微软雅黑" pitchFamily="34" charset="-122"/>
                <a:ea typeface="微软雅黑" pitchFamily="34" charset="-122"/>
              </a:rPr>
              <a:t>1”</a:t>
            </a:r>
            <a:r>
              <a:rPr lang="zh-CN" altLang="en-US" b="1" i="1" dirty="0">
                <a:latin typeface="微软雅黑" pitchFamily="34" charset="-122"/>
                <a:ea typeface="微软雅黑" pitchFamily="34" charset="-122"/>
              </a:rPr>
              <a:t>表示是，或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b="1" i="1" dirty="0">
                <a:latin typeface="微软雅黑" pitchFamily="34" charset="-122"/>
                <a:ea typeface="微软雅黑" pitchFamily="34" charset="-122"/>
              </a:rPr>
              <a:t>按“</a:t>
            </a:r>
            <a:r>
              <a:rPr lang="en-US" altLang="zh-CN" b="1" i="1" dirty="0">
                <a:latin typeface="微软雅黑" pitchFamily="34" charset="-122"/>
                <a:ea typeface="微软雅黑" pitchFamily="34" charset="-122"/>
              </a:rPr>
              <a:t>2”</a:t>
            </a:r>
            <a:r>
              <a:rPr lang="zh-CN" altLang="en-US" b="1" i="1" dirty="0">
                <a:latin typeface="微软雅黑" pitchFamily="34" charset="-122"/>
                <a:ea typeface="微软雅黑" pitchFamily="34" charset="-122"/>
              </a:rPr>
              <a:t>表示不是。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要為選定的服務領受者簽出，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請按“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”表示是。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注意：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如果選定的接受者同時與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和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WPCS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計劃都有關聯，並且服務提供人員為他們都提供了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和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WPCS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服務，則服務提供人員將需要分別各自地在這兩個計劃簽出。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接下來，他們將被帶到位置選擇選項。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TTS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將向服務提供人員提供以下提示：</a:t>
            </a:r>
            <a:endParaRPr lang="en-US" dirty="0"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4990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pPr/>
              <a:t>3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19577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請選擇您要簽入的位置。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按“</a:t>
            </a:r>
            <a:r>
              <a:rPr lang="en-US" altLang="zh-TW" b="1" i="1" dirty="0">
                <a:latin typeface="微软雅黑" pitchFamily="34" charset="-122"/>
                <a:ea typeface="微软雅黑" pitchFamily="34" charset="-122"/>
              </a:rPr>
              <a:t>1”</a:t>
            </a: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表示家，或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按“</a:t>
            </a:r>
            <a:r>
              <a:rPr lang="en-US" altLang="zh-TW" b="1" i="1" dirty="0">
                <a:latin typeface="微软雅黑" pitchFamily="34" charset="-122"/>
                <a:ea typeface="微软雅黑" pitchFamily="34" charset="-122"/>
              </a:rPr>
              <a:t>2”</a:t>
            </a: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表示社區。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TTS 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將要求服務提供人員確認他們的簽出輸入信息是否正確，或者他們是否想使用以下提示來編輯輸入信息：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您正在簽出：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服務領受者的姓名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服務領受者的案件編號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計劃類型：</a:t>
            </a:r>
            <a:r>
              <a:rPr lang="en-US" altLang="zh-TW" b="1" i="1" dirty="0">
                <a:latin typeface="微软雅黑" pitchFamily="34" charset="-122"/>
                <a:ea typeface="微软雅黑" pitchFamily="34" charset="-122"/>
              </a:rPr>
              <a:t>IHSS</a:t>
            </a: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或</a:t>
            </a:r>
            <a:r>
              <a:rPr lang="en-US" altLang="zh-TW" b="1" i="1" dirty="0">
                <a:latin typeface="微软雅黑" pitchFamily="34" charset="-122"/>
                <a:ea typeface="微软雅黑" pitchFamily="34" charset="-122"/>
              </a:rPr>
              <a:t>WPCS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位置：家或社區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如果這是正確的，請按“</a:t>
            </a:r>
            <a:r>
              <a:rPr lang="en-US" altLang="zh-TW" b="1" i="1" dirty="0">
                <a:latin typeface="微软雅黑" pitchFamily="34" charset="-122"/>
                <a:ea typeface="微软雅黑" pitchFamily="34" charset="-122"/>
              </a:rPr>
              <a:t>1”</a:t>
            </a: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，或按“</a:t>
            </a:r>
            <a:r>
              <a:rPr lang="en-US" altLang="zh-TW" b="1" i="1" dirty="0">
                <a:latin typeface="微软雅黑" pitchFamily="34" charset="-122"/>
                <a:ea typeface="微软雅黑" pitchFamily="34" charset="-122"/>
              </a:rPr>
              <a:t>2”</a:t>
            </a: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來編輯此條目。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要確認簽出信息正確，請</a:t>
            </a:r>
            <a:r>
              <a:rPr lang="zh-TW" altLang="en-US" b="1" dirty="0">
                <a:latin typeface="微软雅黑" pitchFamily="34" charset="-122"/>
                <a:ea typeface="微软雅黑" pitchFamily="34" charset="-122"/>
              </a:rPr>
              <a:t>按“</a:t>
            </a:r>
            <a:r>
              <a:rPr lang="en-US" altLang="zh-TW" b="1" dirty="0">
                <a:latin typeface="微软雅黑" pitchFamily="34" charset="-122"/>
                <a:ea typeface="微软雅黑" pitchFamily="34" charset="-122"/>
              </a:rPr>
              <a:t>1”</a:t>
            </a:r>
            <a:endParaRPr lang="en-US" b="1" dirty="0"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59045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TTS 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將要求服務提供人員輸入當天的工作時間，並出現以下提示：</a:t>
            </a:r>
            <a:endParaRPr lang="en-US" altLang="zh-TW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請以兩位數形式輸入您的工作小時數。例如，如果您工作了四個小時，您需要輸入‘</a:t>
            </a:r>
            <a:r>
              <a:rPr lang="en-US" altLang="zh-TW" b="1" i="1" dirty="0">
                <a:latin typeface="微软雅黑" pitchFamily="34" charset="-122"/>
                <a:ea typeface="微软雅黑" pitchFamily="34" charset="-122"/>
              </a:rPr>
              <a:t>04’</a:t>
            </a: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。先輸入您的工作小時數，然後再按井號 </a:t>
            </a:r>
            <a:r>
              <a:rPr lang="en-US" altLang="zh-TW" b="1" i="1" dirty="0">
                <a:latin typeface="微软雅黑" pitchFamily="34" charset="-122"/>
                <a:ea typeface="微软雅黑" pitchFamily="34" charset="-122"/>
              </a:rPr>
              <a:t>(#) </a:t>
            </a:r>
            <a:r>
              <a:rPr lang="zh-TW" altLang="en-US" b="1" i="1" dirty="0">
                <a:latin typeface="微软雅黑" pitchFamily="34" charset="-122"/>
                <a:ea typeface="微软雅黑" pitchFamily="34" charset="-122"/>
              </a:rPr>
              <a:t>鍵。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接下來，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TTS 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將列出服務提供人員輸入的小時數，並詢問它們是否正確，或服務提供人員是否要編輯條目。如果服務提供人員確認輸入的“小時數”正確，那麼 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TTS 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將要求他們輸入“分鐘數”，並出現以下提示：</a:t>
            </a:r>
            <a:endParaRPr lang="en-US" altLang="zh-TW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請以兩位數形式輸入您的工作分鐘數。例如，如果你工作三十分鐘，您需要輸入“</a:t>
            </a:r>
            <a:r>
              <a:rPr lang="en-US" altLang="zh-TW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30”</a:t>
            </a:r>
            <a:r>
              <a:rPr lang="zh-TW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。先輸入您的工作分鐘數，然後再按井號 </a:t>
            </a:r>
            <a:r>
              <a:rPr lang="en-US" altLang="zh-TW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(#) </a:t>
            </a:r>
            <a:r>
              <a:rPr lang="zh-TW" altLang="en-US" sz="1200" b="1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鍵。</a:t>
            </a:r>
          </a:p>
          <a:p>
            <a:pPr marL="285750" indent="-28575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TTS 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將列出輸入的分鐘數，並詢問他們是否正確，或者他們是否想要編輯條目。如果輸入的分鐘數正確，</a:t>
            </a:r>
            <a:r>
              <a:rPr lang="en-US" altLang="zh-TW" dirty="0">
                <a:latin typeface="微软雅黑" pitchFamily="34" charset="-122"/>
                <a:ea typeface="微软雅黑" pitchFamily="34" charset="-122"/>
              </a:rPr>
              <a:t>TTS </a:t>
            </a:r>
            <a:r>
              <a:rPr lang="zh-TW" altLang="en-US" dirty="0">
                <a:latin typeface="微软雅黑" pitchFamily="34" charset="-122"/>
                <a:ea typeface="微软雅黑" pitchFamily="34" charset="-122"/>
              </a:rPr>
              <a:t>將保存輸入信息，服務提供人員將返回“活動內容”菜單。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 algn="just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Font typeface="Arial"/>
              <a:buChar char="•"/>
            </a:pPr>
            <a:r>
              <a:rPr lang="zh-TW" altLang="en-US" b="1" dirty="0">
                <a:latin typeface="微软雅黑" pitchFamily="34" charset="-122"/>
                <a:ea typeface="微软雅黑" pitchFamily="34" charset="-122"/>
              </a:rPr>
              <a:t>恭喜！您已成功簽出此服務領受者。</a:t>
            </a:r>
            <a:endParaRPr lang="en-US" dirty="0"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93320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pPr/>
              <a:t>36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68105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電子服務門戶已修改成為包括簽入簽出選項，以允許服務提供人員使用其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ESP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帳戶輕鬆簽入和簽出。要使用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ESP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選項</a:t>
            </a:r>
            <a:r>
              <a:rPr lang="zh-CN" altLang="en-US" sz="1200" b="1" u="sng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簽入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，非住家型的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IHSS/WPCS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服務提供人員必須：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服務提供人員將登入到他們的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ESP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帳戶。登入後，在主登陸頁面上，他們將選擇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簽入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/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簽出鏈接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。</a:t>
            </a: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*點擊鼠標進入下一張幻燈片**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36112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服務提供人員將被帶到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簽入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/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簽出屏幕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，並被要求選擇他們想要採取的操作：簽入或簽出。要</a:t>
            </a:r>
            <a:r>
              <a:rPr lang="zh-CN" altLang="en-US" sz="1200" u="sng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簽入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，請單擊“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簽入”鏈接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。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 panose="020F0502020204030204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*點擊鼠標進入下一張幻燈片**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1716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ESP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需要啟用服務提供人員的定位服務才能簽入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/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簽出。服務提供人員需要選擇“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啟用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”才能繼續。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如果他們選擇“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現在暫不啟用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”，則會顯示一條警告消息：</a:t>
            </a:r>
          </a:p>
          <a:p>
            <a:r>
              <a:rPr lang="zh-CN" altLang="en-US" sz="1200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此應用程序需要打開定位服務才能簽入</a:t>
            </a:r>
            <a:r>
              <a:rPr lang="en-US" sz="1200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/</a:t>
            </a:r>
            <a:r>
              <a:rPr lang="zh-CN" altLang="en-US" sz="1200" i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簽出。請啟用定位服務以繼續。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780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在服務提供人員選擇“啟用”後，他們將被要求允許“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ihss.ca.gov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”知道他們的位置。為了繼續，他們必須選擇“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允許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如果服務提供人員選擇“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阻止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”，他們將無法繼續進行簽入。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b="1" i="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請注意：</a:t>
            </a:r>
            <a:r>
              <a:rPr lang="zh-CN" altLang="en-US" sz="1200" b="1" i="1" u="sng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服務提供人員位置不會被持續跟踪。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地理位置僅在登記簽入和簽出時被捕獲，以驗證服務提供人員是否在服務領受者的家中。</a:t>
            </a:r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900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在服務提供人員選擇“允許”後，他們將被帶到簽入屏幕。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在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簽入屏幕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上，他們將看到他們為其工作的服務領受者的姓名。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服務提供人員將需要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選擇他們想要登記的服務領受者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，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選擇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位置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：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家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或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社區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，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然後單擊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“簽入”按鈕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。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 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+mn-ea"/>
              <a:cs typeface="+mn-cs"/>
            </a:endParaRP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請注意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：如果服務領受者只註冊了一個計劃（是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IHSS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或者是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WPCS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），則計劃類型選項則</a:t>
            </a:r>
            <a:r>
              <a:rPr lang="zh-CN" altLang="en-US" sz="1200" b="1" u="sng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不會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顯示。在此示例中，服務領受者僅註冊了一個計劃，所以計劃類型選項在此處並沒有顯示。</a:t>
            </a: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次以轉到下一張幻燈片***</a:t>
            </a:r>
            <a:endParaRPr lang="en-US" sz="1200" kern="1200" dirty="0">
              <a:solidFill>
                <a:schemeClr val="tx1"/>
              </a:solidFill>
              <a:effectLst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009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如果服務領受者同時註冊了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和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WPCS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，那麼選擇計劃類型的選項</a:t>
            </a:r>
            <a:r>
              <a:rPr lang="zh-CN" altLang="en-US" sz="1200" u="heavy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將會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顯示：即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或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WPCS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。服務提供人員需要選擇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計劃類型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：要選擇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或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WPCS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後才能簽入。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 panose="020F0502020204030204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點擊鼠標進入下一張幻燈片**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113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一旦服務提供人員點擊簽入按鈕，</a:t>
            </a:r>
            <a:endParaRPr lang="en-US" altLang="zh-CN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就會出現一條彈窗消息。服務提供人員將選擇“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是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”，以確認所選服務領受者的簽入。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簽入過程已完成，服務提供人員將被帶到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簽入確認屏幕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。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682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pPr/>
              <a:t>4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006810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在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簽入確認屏幕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上，服務提供人員可以選擇返回主登陸頁面，或簽入另一個服務領受者。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當服務提供人員在他們的工作日結束時準備簽出時，他們將按照類似的步驟進行簽出流程。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次以轉到下一張幻燈片***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798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要使用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ESP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選項</a:t>
            </a:r>
            <a:r>
              <a:rPr lang="zh-CN" altLang="en-US" sz="1200" b="1" u="heavy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簽出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，服務提供人員將登入到他們的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ESP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帳戶。登入後，他們將被帶到主登陸頁面。在主登陸頁面上，服務提供人員將選擇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簽入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/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簽出鏈接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。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**點擊鼠標進入下一張幻燈片**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23006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服務提供人員將被帶到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簽入</a:t>
            </a:r>
            <a:r>
              <a:rPr 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/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簽出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屏幕，並被要求選擇他們想要採取的操作：簽入或簽出。要</a:t>
            </a:r>
            <a:r>
              <a:rPr lang="zh-CN" altLang="en-US" sz="1200" u="heavy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簽出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，請單擊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簽出鏈接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。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cs typeface="Calibri" panose="020F0502020204030204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**點擊鼠標進入下一張幻燈片**</a:t>
            </a:r>
            <a:endParaRPr lang="en-US" sz="1200" kern="1200" dirty="0">
              <a:solidFill>
                <a:schemeClr val="tx1"/>
              </a:solidFill>
              <a:effectLst/>
              <a:cs typeface="Calibri" panose="020F05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52206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選擇簽出按鈕後，服務提供人員將被帶到簽出屏幕。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在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簽出屏幕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上，他們將看到他們為其工作的服務領受者的姓名。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服務提供人員將需要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選擇他們想要簽出的服務領受者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選擇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位置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家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或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社區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</a:t>
            </a: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輸入工作小時數和分鐘數，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然後單擊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“簽出”按鈕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。</a:t>
            </a: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請注意：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如果服務領受者只註冊了一個計劃（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或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WPCS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），則</a:t>
            </a:r>
            <a:r>
              <a:rPr lang="zh-CN" altLang="en-US" sz="1200" b="1" u="heavy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不會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顯示計劃類型選項。在此示例中，服務領受者僅註冊了一個計劃，因此此處不顯示計劃類型選項。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 panose="020F0502020204030204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2982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選擇簽出按鈕後，服務提供人員將被帶到簽出屏幕。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在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簽出屏幕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上，他們將看到他們為其工作的服務領受者的姓名。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服務提供人員將需要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選擇他們想要簽出的服務領受者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選擇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位置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：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家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或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社區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</a:t>
            </a: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輸入工作小時數和分鐘數，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然後單擊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“簽出”按鈕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。</a:t>
            </a: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請注意：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如果服務領受者只註冊了一個計劃（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或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WPCS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），則</a:t>
            </a:r>
            <a:r>
              <a:rPr lang="zh-CN" altLang="en-US" sz="1200" b="1" u="heavy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不會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顯示計劃類型選項。在此示例中，服務領受者僅註冊了一個計劃，因此此處不顯示計劃類型選項。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 panose="020F0502020204030204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268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在“簽出確認”屏幕上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，服務提供人員可以選擇返回主登陸頁面，或為另一個服務領受者簽出。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這將使用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電子服務門戶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，為選定的服務領受者，完成簽入和簽出過程。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80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在“簽出確認”屏幕上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，服務提供人員可以選擇返回主登陸頁面，或為另一個服務領受者簽出。</a:t>
            </a:r>
            <a:endParaRPr lang="en-US" altLang="zh-CN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這將使用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電子服務門戶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，為選定的服務領受者，完成簽入和簽出過程。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255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評論：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+mn-ea"/>
              <a:cs typeface="+mn-cs"/>
            </a:endParaRPr>
          </a:p>
          <a:p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在“簽出確認”屏幕上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，服務提供人員可以選擇返回主登陸頁面，或為另一個服務領受者簽出。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 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+mn-ea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這將使用</a:t>
            </a: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電子服務門戶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+mn-ea"/>
                <a:cs typeface="+mn-cs"/>
              </a:rPr>
              <a:t>，為選定的服務領受者，完成簽入和簽出過程。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cs typeface="Calibri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次以轉到下一張幻燈片***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B759AD-38CB-4221-820F-F69AD6F91C7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5565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pPr/>
              <a:t>56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13031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pPr/>
              <a:t>8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179238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DD5B4-B679-4383-B580-E50DAE10C556}" type="slidenum">
              <a:rPr lang="en-ID" smtClean="0"/>
              <a:pPr/>
              <a:t>9</a:t>
            </a:fld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75618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朗讀幻燈片：</a:t>
            </a:r>
            <a:endParaRPr 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為了方便服務提供人員，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CDSS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創建了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IHSS EVV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移動應用程序，以允許服務提供人員簽入和簽出。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該移動應用程序</a:t>
            </a:r>
            <a:r>
              <a:rPr lang="zh-CN" altLang="en-US" sz="1200" b="1" i="1" u="sng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不會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全天侯跟踪服務提供人員的位置。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地理位置只會在服務提供人員選擇“家”的一項進行簽入和簽出時，以電子方式確認。</a:t>
            </a:r>
          </a:p>
          <a:p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可以通過智能手機或平板電腦等任何可上網的設備，輕鬆訪問移動應用程序。（傳入的圖像將彈出）</a:t>
            </a: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 </a:t>
            </a:r>
            <a:endParaRPr lang="zh-CN" altLang="en-US" sz="1200" kern="12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***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單擊鼠標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CN" alt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次以轉到下一張幻燈片</a:t>
            </a:r>
            <a:r>
              <a:rPr lang="en-US" sz="1200" kern="12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>***</a:t>
            </a:r>
            <a:endParaRPr lang="en-US" sz="1200" b="0" i="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012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294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朗讀幻燈片：</a:t>
            </a: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安裝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IHSS EVV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移動應用程序後，服務提供人員將在</a:t>
            </a:r>
            <a:r>
              <a:rPr lang="zh-TW" altLang="en-US" sz="1200" u="sng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首次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打開移動應用程序時，遇到這個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登錄界面屏幕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。</a:t>
            </a: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登錄界面屏幕，主要是顯示應用程序的部分功能，介紹應用程序如何使用。</a:t>
            </a: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要瀏覽屏幕，服務提供人員可以選擇“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下一步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”按鈕。（點擊鼠標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次）</a:t>
            </a: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要繞過登錄界面屏幕並直接轉到</a:t>
            </a:r>
            <a:r>
              <a:rPr lang="en-US" altLang="zh-TW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IHSS EVV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登入屏幕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，可以選擇右上角的</a:t>
            </a:r>
            <a:r>
              <a:rPr lang="zh-TW" altLang="en-US" sz="1200" b="1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登入鏈接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。</a:t>
            </a:r>
          </a:p>
          <a:p>
            <a:endParaRPr lang="zh-TW" altLang="en-US" sz="120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  <a:p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***單擊鼠標</a:t>
            </a:r>
            <a:r>
              <a:rPr lang="en-US" altLang="zh-TW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r>
              <a:rPr lang="zh-TW" altLang="en-US" sz="1200" kern="1200" dirty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rPr>
              <a:t>次以轉到下一張幻燈片***</a:t>
            </a:r>
            <a:endParaRPr lang="en-US" sz="1200" b="0" i="0" kern="1200" dirty="0">
              <a:solidFill>
                <a:schemeClr val="tx1"/>
              </a:solidFill>
              <a:effectLst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734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052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36082438-A078-4034-9D95-0A18DEDB92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5221" y="1283368"/>
            <a:ext cx="2549305" cy="5574632"/>
          </a:xfrm>
          <a:custGeom>
            <a:avLst/>
            <a:gdLst>
              <a:gd name="connsiteX0" fmla="*/ 0 w 2549305"/>
              <a:gd name="connsiteY0" fmla="*/ 0 h 5574632"/>
              <a:gd name="connsiteX1" fmla="*/ 2549305 w 2549305"/>
              <a:gd name="connsiteY1" fmla="*/ 0 h 5574632"/>
              <a:gd name="connsiteX2" fmla="*/ 2549305 w 2549305"/>
              <a:gd name="connsiteY2" fmla="*/ 5574632 h 5574632"/>
              <a:gd name="connsiteX3" fmla="*/ 0 w 2549305"/>
              <a:gd name="connsiteY3" fmla="*/ 5574632 h 557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9305" h="5574632">
                <a:moveTo>
                  <a:pt x="0" y="0"/>
                </a:moveTo>
                <a:lnTo>
                  <a:pt x="2549305" y="0"/>
                </a:lnTo>
                <a:lnTo>
                  <a:pt x="2549305" y="5574632"/>
                </a:lnTo>
                <a:lnTo>
                  <a:pt x="0" y="55746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9145C113-4B5A-45AB-B477-CDDBDBCC0B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91770" y="0"/>
            <a:ext cx="2549305" cy="5574632"/>
          </a:xfrm>
          <a:custGeom>
            <a:avLst/>
            <a:gdLst>
              <a:gd name="connsiteX0" fmla="*/ 0 w 2549305"/>
              <a:gd name="connsiteY0" fmla="*/ 0 h 5574632"/>
              <a:gd name="connsiteX1" fmla="*/ 2549305 w 2549305"/>
              <a:gd name="connsiteY1" fmla="*/ 0 h 5574632"/>
              <a:gd name="connsiteX2" fmla="*/ 2549305 w 2549305"/>
              <a:gd name="connsiteY2" fmla="*/ 5574632 h 5574632"/>
              <a:gd name="connsiteX3" fmla="*/ 0 w 2549305"/>
              <a:gd name="connsiteY3" fmla="*/ 5574632 h 557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9305" h="5574632">
                <a:moveTo>
                  <a:pt x="0" y="0"/>
                </a:moveTo>
                <a:lnTo>
                  <a:pt x="2549305" y="0"/>
                </a:lnTo>
                <a:lnTo>
                  <a:pt x="2549305" y="5574632"/>
                </a:lnTo>
                <a:lnTo>
                  <a:pt x="0" y="557463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3947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6E615269-48B5-455E-8433-79A4EDC4200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48500" y="4201296"/>
            <a:ext cx="2541373" cy="2656704"/>
          </a:xfrm>
          <a:custGeom>
            <a:avLst/>
            <a:gdLst>
              <a:gd name="connsiteX0" fmla="*/ 0 w 2541373"/>
              <a:gd name="connsiteY0" fmla="*/ 0 h 2656704"/>
              <a:gd name="connsiteX1" fmla="*/ 2541373 w 2541373"/>
              <a:gd name="connsiteY1" fmla="*/ 0 h 2656704"/>
              <a:gd name="connsiteX2" fmla="*/ 2541373 w 2541373"/>
              <a:gd name="connsiteY2" fmla="*/ 2656704 h 2656704"/>
              <a:gd name="connsiteX3" fmla="*/ 0 w 2541373"/>
              <a:gd name="connsiteY3" fmla="*/ 2656704 h 2656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1373" h="2656704">
                <a:moveTo>
                  <a:pt x="0" y="0"/>
                </a:moveTo>
                <a:lnTo>
                  <a:pt x="2541373" y="0"/>
                </a:lnTo>
                <a:lnTo>
                  <a:pt x="2541373" y="2656704"/>
                </a:lnTo>
                <a:lnTo>
                  <a:pt x="0" y="26567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71B30E49-E4D4-46FB-BFCB-602B977C75C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650627" y="0"/>
            <a:ext cx="2541373" cy="6858000"/>
          </a:xfrm>
          <a:custGeom>
            <a:avLst/>
            <a:gdLst>
              <a:gd name="connsiteX0" fmla="*/ 0 w 2541373"/>
              <a:gd name="connsiteY0" fmla="*/ 0 h 6858000"/>
              <a:gd name="connsiteX1" fmla="*/ 2541373 w 2541373"/>
              <a:gd name="connsiteY1" fmla="*/ 0 h 6858000"/>
              <a:gd name="connsiteX2" fmla="*/ 2541373 w 2541373"/>
              <a:gd name="connsiteY2" fmla="*/ 6858000 h 6858000"/>
              <a:gd name="connsiteX3" fmla="*/ 0 w 2541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1373" h="6858000">
                <a:moveTo>
                  <a:pt x="0" y="0"/>
                </a:moveTo>
                <a:lnTo>
                  <a:pt x="2541373" y="0"/>
                </a:lnTo>
                <a:lnTo>
                  <a:pt x="254137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660E8ED-0542-4367-9AFB-5404BA92CE1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48500" y="0"/>
            <a:ext cx="2541373" cy="4139514"/>
          </a:xfrm>
          <a:custGeom>
            <a:avLst/>
            <a:gdLst>
              <a:gd name="connsiteX0" fmla="*/ 0 w 2541373"/>
              <a:gd name="connsiteY0" fmla="*/ 0 h 4139514"/>
              <a:gd name="connsiteX1" fmla="*/ 2541373 w 2541373"/>
              <a:gd name="connsiteY1" fmla="*/ 0 h 4139514"/>
              <a:gd name="connsiteX2" fmla="*/ 2541373 w 2541373"/>
              <a:gd name="connsiteY2" fmla="*/ 4139514 h 4139514"/>
              <a:gd name="connsiteX3" fmla="*/ 0 w 2541373"/>
              <a:gd name="connsiteY3" fmla="*/ 4139514 h 4139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1373" h="4139514">
                <a:moveTo>
                  <a:pt x="0" y="0"/>
                </a:moveTo>
                <a:lnTo>
                  <a:pt x="2541373" y="0"/>
                </a:lnTo>
                <a:lnTo>
                  <a:pt x="2541373" y="4139514"/>
                </a:lnTo>
                <a:lnTo>
                  <a:pt x="0" y="413951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912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2BB5E8AA-F297-4A1E-9E90-1700470C8A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0811" y="3429000"/>
            <a:ext cx="5375189" cy="2737022"/>
          </a:xfrm>
          <a:custGeom>
            <a:avLst/>
            <a:gdLst>
              <a:gd name="connsiteX0" fmla="*/ 0 w 5375189"/>
              <a:gd name="connsiteY0" fmla="*/ 0 h 2737022"/>
              <a:gd name="connsiteX1" fmla="*/ 5375189 w 5375189"/>
              <a:gd name="connsiteY1" fmla="*/ 0 h 2737022"/>
              <a:gd name="connsiteX2" fmla="*/ 5375189 w 5375189"/>
              <a:gd name="connsiteY2" fmla="*/ 2737022 h 2737022"/>
              <a:gd name="connsiteX3" fmla="*/ 0 w 5375189"/>
              <a:gd name="connsiteY3" fmla="*/ 2737022 h 273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189" h="2737022">
                <a:moveTo>
                  <a:pt x="0" y="0"/>
                </a:moveTo>
                <a:lnTo>
                  <a:pt x="5375189" y="0"/>
                </a:lnTo>
                <a:lnTo>
                  <a:pt x="5375189" y="2737022"/>
                </a:lnTo>
                <a:lnTo>
                  <a:pt x="0" y="27370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79073EAD-05A7-4369-88BB-D654A6208D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691978"/>
            <a:ext cx="5375189" cy="2737022"/>
          </a:xfrm>
          <a:custGeom>
            <a:avLst/>
            <a:gdLst>
              <a:gd name="connsiteX0" fmla="*/ 0 w 5375189"/>
              <a:gd name="connsiteY0" fmla="*/ 0 h 2737022"/>
              <a:gd name="connsiteX1" fmla="*/ 5375189 w 5375189"/>
              <a:gd name="connsiteY1" fmla="*/ 0 h 2737022"/>
              <a:gd name="connsiteX2" fmla="*/ 5375189 w 5375189"/>
              <a:gd name="connsiteY2" fmla="*/ 2737022 h 2737022"/>
              <a:gd name="connsiteX3" fmla="*/ 0 w 5375189"/>
              <a:gd name="connsiteY3" fmla="*/ 2737022 h 2737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189" h="2737022">
                <a:moveTo>
                  <a:pt x="0" y="0"/>
                </a:moveTo>
                <a:lnTo>
                  <a:pt x="5375189" y="0"/>
                </a:lnTo>
                <a:lnTo>
                  <a:pt x="5375189" y="2737022"/>
                </a:lnTo>
                <a:lnTo>
                  <a:pt x="0" y="27370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0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817A48DF-4B3B-4C18-B248-8C4D8486799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89026" y="2383220"/>
            <a:ext cx="2168440" cy="2168440"/>
          </a:xfrm>
          <a:custGeom>
            <a:avLst/>
            <a:gdLst>
              <a:gd name="connsiteX0" fmla="*/ 1084220 w 2168440"/>
              <a:gd name="connsiteY0" fmla="*/ 0 h 2168440"/>
              <a:gd name="connsiteX1" fmla="*/ 2168440 w 2168440"/>
              <a:gd name="connsiteY1" fmla="*/ 1084220 h 2168440"/>
              <a:gd name="connsiteX2" fmla="*/ 1084220 w 2168440"/>
              <a:gd name="connsiteY2" fmla="*/ 2168440 h 2168440"/>
              <a:gd name="connsiteX3" fmla="*/ 0 w 2168440"/>
              <a:gd name="connsiteY3" fmla="*/ 1084220 h 2168440"/>
              <a:gd name="connsiteX4" fmla="*/ 1084220 w 2168440"/>
              <a:gd name="connsiteY4" fmla="*/ 0 h 216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440" h="2168440">
                <a:moveTo>
                  <a:pt x="1084220" y="0"/>
                </a:moveTo>
                <a:cubicBezTo>
                  <a:pt x="1683018" y="0"/>
                  <a:pt x="2168440" y="485422"/>
                  <a:pt x="2168440" y="1084220"/>
                </a:cubicBezTo>
                <a:cubicBezTo>
                  <a:pt x="2168440" y="1683018"/>
                  <a:pt x="1683018" y="2168440"/>
                  <a:pt x="1084220" y="2168440"/>
                </a:cubicBezTo>
                <a:cubicBezTo>
                  <a:pt x="485422" y="2168440"/>
                  <a:pt x="0" y="1683018"/>
                  <a:pt x="0" y="1084220"/>
                </a:cubicBezTo>
                <a:cubicBezTo>
                  <a:pt x="0" y="485422"/>
                  <a:pt x="485422" y="0"/>
                  <a:pt x="10842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757C162C-CC37-4CBD-BD88-F41DE09B62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34530" y="2383220"/>
            <a:ext cx="2168440" cy="2168440"/>
          </a:xfrm>
          <a:custGeom>
            <a:avLst/>
            <a:gdLst>
              <a:gd name="connsiteX0" fmla="*/ 1084220 w 2168440"/>
              <a:gd name="connsiteY0" fmla="*/ 0 h 2168440"/>
              <a:gd name="connsiteX1" fmla="*/ 2168440 w 2168440"/>
              <a:gd name="connsiteY1" fmla="*/ 1084220 h 2168440"/>
              <a:gd name="connsiteX2" fmla="*/ 1084220 w 2168440"/>
              <a:gd name="connsiteY2" fmla="*/ 2168440 h 2168440"/>
              <a:gd name="connsiteX3" fmla="*/ 0 w 2168440"/>
              <a:gd name="connsiteY3" fmla="*/ 1084220 h 2168440"/>
              <a:gd name="connsiteX4" fmla="*/ 1084220 w 2168440"/>
              <a:gd name="connsiteY4" fmla="*/ 0 h 216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440" h="2168440">
                <a:moveTo>
                  <a:pt x="1084220" y="0"/>
                </a:moveTo>
                <a:cubicBezTo>
                  <a:pt x="1683018" y="0"/>
                  <a:pt x="2168440" y="485422"/>
                  <a:pt x="2168440" y="1084220"/>
                </a:cubicBezTo>
                <a:cubicBezTo>
                  <a:pt x="2168440" y="1683018"/>
                  <a:pt x="1683018" y="2168440"/>
                  <a:pt x="1084220" y="2168440"/>
                </a:cubicBezTo>
                <a:cubicBezTo>
                  <a:pt x="485422" y="2168440"/>
                  <a:pt x="0" y="1683018"/>
                  <a:pt x="0" y="1084220"/>
                </a:cubicBezTo>
                <a:cubicBezTo>
                  <a:pt x="0" y="485422"/>
                  <a:pt x="485422" y="0"/>
                  <a:pt x="10842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6948C902-4F12-4CA1-BBAA-B5350F08DD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1778" y="2383220"/>
            <a:ext cx="2168440" cy="2168440"/>
          </a:xfrm>
          <a:custGeom>
            <a:avLst/>
            <a:gdLst>
              <a:gd name="connsiteX0" fmla="*/ 1084220 w 2168440"/>
              <a:gd name="connsiteY0" fmla="*/ 0 h 2168440"/>
              <a:gd name="connsiteX1" fmla="*/ 2168440 w 2168440"/>
              <a:gd name="connsiteY1" fmla="*/ 1084220 h 2168440"/>
              <a:gd name="connsiteX2" fmla="*/ 1084220 w 2168440"/>
              <a:gd name="connsiteY2" fmla="*/ 2168440 h 2168440"/>
              <a:gd name="connsiteX3" fmla="*/ 0 w 2168440"/>
              <a:gd name="connsiteY3" fmla="*/ 1084220 h 2168440"/>
              <a:gd name="connsiteX4" fmla="*/ 1084220 w 2168440"/>
              <a:gd name="connsiteY4" fmla="*/ 0 h 216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8440" h="2168440">
                <a:moveTo>
                  <a:pt x="1084220" y="0"/>
                </a:moveTo>
                <a:cubicBezTo>
                  <a:pt x="1683018" y="0"/>
                  <a:pt x="2168440" y="485422"/>
                  <a:pt x="2168440" y="1084220"/>
                </a:cubicBezTo>
                <a:cubicBezTo>
                  <a:pt x="2168440" y="1683018"/>
                  <a:pt x="1683018" y="2168440"/>
                  <a:pt x="1084220" y="2168440"/>
                </a:cubicBezTo>
                <a:cubicBezTo>
                  <a:pt x="485422" y="2168440"/>
                  <a:pt x="0" y="1683018"/>
                  <a:pt x="0" y="1084220"/>
                </a:cubicBezTo>
                <a:cubicBezTo>
                  <a:pt x="0" y="485422"/>
                  <a:pt x="485422" y="0"/>
                  <a:pt x="10842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5066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902C4C62-5A1F-44B7-820E-6E5C8C8930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2178587"/>
            <a:ext cx="12205645" cy="3265610"/>
          </a:xfrm>
          <a:custGeom>
            <a:avLst/>
            <a:gdLst>
              <a:gd name="connsiteX0" fmla="*/ 0 w 12205645"/>
              <a:gd name="connsiteY0" fmla="*/ 0 h 3265610"/>
              <a:gd name="connsiteX1" fmla="*/ 12205645 w 12205645"/>
              <a:gd name="connsiteY1" fmla="*/ 0 h 3265610"/>
              <a:gd name="connsiteX2" fmla="*/ 12205645 w 12205645"/>
              <a:gd name="connsiteY2" fmla="*/ 3265610 h 3265610"/>
              <a:gd name="connsiteX3" fmla="*/ 0 w 12205645"/>
              <a:gd name="connsiteY3" fmla="*/ 3265610 h 3265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05645" h="3265610">
                <a:moveTo>
                  <a:pt x="0" y="0"/>
                </a:moveTo>
                <a:lnTo>
                  <a:pt x="12205645" y="0"/>
                </a:lnTo>
                <a:lnTo>
                  <a:pt x="12205645" y="3265610"/>
                </a:lnTo>
                <a:lnTo>
                  <a:pt x="0" y="326561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810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A536C4D-D47D-469E-A949-77E48841424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669216" y="2308377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2EC3881F-9F59-45F8-8765-6377A035005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85577" y="2308376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9AA54854-CA77-4398-84A3-61926D7D0F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301938" y="2308375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1F7A9AAC-1E4D-484B-82A9-C9A64A485B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18299" y="2308374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3051D44B-2046-41F5-AAAB-95C7B8BC329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2855" y="2308378"/>
            <a:ext cx="2220844" cy="2258228"/>
          </a:xfrm>
          <a:custGeom>
            <a:avLst/>
            <a:gdLst>
              <a:gd name="connsiteX0" fmla="*/ 0 w 2220844"/>
              <a:gd name="connsiteY0" fmla="*/ 0 h 2258228"/>
              <a:gd name="connsiteX1" fmla="*/ 2220844 w 2220844"/>
              <a:gd name="connsiteY1" fmla="*/ 0 h 2258228"/>
              <a:gd name="connsiteX2" fmla="*/ 2220844 w 2220844"/>
              <a:gd name="connsiteY2" fmla="*/ 2258228 h 2258228"/>
              <a:gd name="connsiteX3" fmla="*/ 0 w 2220844"/>
              <a:gd name="connsiteY3" fmla="*/ 2258228 h 2258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0844" h="2258228">
                <a:moveTo>
                  <a:pt x="0" y="0"/>
                </a:moveTo>
                <a:lnTo>
                  <a:pt x="2220844" y="0"/>
                </a:lnTo>
                <a:lnTo>
                  <a:pt x="2220844" y="2258228"/>
                </a:lnTo>
                <a:lnTo>
                  <a:pt x="0" y="2258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5393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11D0606F-6A67-4F3E-B801-5E547930D3E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7997" y="3429000"/>
            <a:ext cx="4064001" cy="3164058"/>
          </a:xfrm>
          <a:custGeom>
            <a:avLst/>
            <a:gdLst>
              <a:gd name="connsiteX0" fmla="*/ 0 w 4064001"/>
              <a:gd name="connsiteY0" fmla="*/ 0 h 3164058"/>
              <a:gd name="connsiteX1" fmla="*/ 4064001 w 4064001"/>
              <a:gd name="connsiteY1" fmla="*/ 0 h 3164058"/>
              <a:gd name="connsiteX2" fmla="*/ 4064001 w 4064001"/>
              <a:gd name="connsiteY2" fmla="*/ 3164058 h 3164058"/>
              <a:gd name="connsiteX3" fmla="*/ 0 w 4064001"/>
              <a:gd name="connsiteY3" fmla="*/ 3164058 h 316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1" h="3164058">
                <a:moveTo>
                  <a:pt x="0" y="0"/>
                </a:moveTo>
                <a:lnTo>
                  <a:pt x="4064001" y="0"/>
                </a:lnTo>
                <a:lnTo>
                  <a:pt x="4064001" y="3164058"/>
                </a:lnTo>
                <a:lnTo>
                  <a:pt x="0" y="31640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B77D99F8-CEEB-4E32-9DC8-9C8A21119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999" y="264942"/>
            <a:ext cx="4064001" cy="3164058"/>
          </a:xfrm>
          <a:custGeom>
            <a:avLst/>
            <a:gdLst>
              <a:gd name="connsiteX0" fmla="*/ 0 w 4064001"/>
              <a:gd name="connsiteY0" fmla="*/ 0 h 3164058"/>
              <a:gd name="connsiteX1" fmla="*/ 4064001 w 4064001"/>
              <a:gd name="connsiteY1" fmla="*/ 0 h 3164058"/>
              <a:gd name="connsiteX2" fmla="*/ 4064001 w 4064001"/>
              <a:gd name="connsiteY2" fmla="*/ 3164058 h 3164058"/>
              <a:gd name="connsiteX3" fmla="*/ 0 w 4064001"/>
              <a:gd name="connsiteY3" fmla="*/ 3164058 h 3164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1" h="3164058">
                <a:moveTo>
                  <a:pt x="0" y="0"/>
                </a:moveTo>
                <a:lnTo>
                  <a:pt x="4064001" y="0"/>
                </a:lnTo>
                <a:lnTo>
                  <a:pt x="4064001" y="3164058"/>
                </a:lnTo>
                <a:lnTo>
                  <a:pt x="0" y="316405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22B562C2-5CA5-4C07-9893-34116BBEBF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997" y="3427827"/>
            <a:ext cx="4064001" cy="3165231"/>
          </a:xfrm>
          <a:custGeom>
            <a:avLst/>
            <a:gdLst>
              <a:gd name="connsiteX0" fmla="*/ 0 w 4064001"/>
              <a:gd name="connsiteY0" fmla="*/ 0 h 3165231"/>
              <a:gd name="connsiteX1" fmla="*/ 4064001 w 4064001"/>
              <a:gd name="connsiteY1" fmla="*/ 0 h 3165231"/>
              <a:gd name="connsiteX2" fmla="*/ 4064001 w 4064001"/>
              <a:gd name="connsiteY2" fmla="*/ 3165231 h 3165231"/>
              <a:gd name="connsiteX3" fmla="*/ 0 w 4064001"/>
              <a:gd name="connsiteY3" fmla="*/ 3165231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1" h="3165231">
                <a:moveTo>
                  <a:pt x="0" y="0"/>
                </a:moveTo>
                <a:lnTo>
                  <a:pt x="4064001" y="0"/>
                </a:lnTo>
                <a:lnTo>
                  <a:pt x="4064001" y="3165231"/>
                </a:lnTo>
                <a:lnTo>
                  <a:pt x="0" y="31652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E457E141-156F-4495-AED2-16A0D4CE362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63998" y="263769"/>
            <a:ext cx="4064001" cy="3165231"/>
          </a:xfrm>
          <a:custGeom>
            <a:avLst/>
            <a:gdLst>
              <a:gd name="connsiteX0" fmla="*/ 0 w 4064001"/>
              <a:gd name="connsiteY0" fmla="*/ 0 h 3165231"/>
              <a:gd name="connsiteX1" fmla="*/ 4064001 w 4064001"/>
              <a:gd name="connsiteY1" fmla="*/ 0 h 3165231"/>
              <a:gd name="connsiteX2" fmla="*/ 4064001 w 4064001"/>
              <a:gd name="connsiteY2" fmla="*/ 3165231 h 3165231"/>
              <a:gd name="connsiteX3" fmla="*/ 0 w 4064001"/>
              <a:gd name="connsiteY3" fmla="*/ 3165231 h 3165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1" h="3165231">
                <a:moveTo>
                  <a:pt x="0" y="0"/>
                </a:moveTo>
                <a:lnTo>
                  <a:pt x="4064001" y="0"/>
                </a:lnTo>
                <a:lnTo>
                  <a:pt x="4064001" y="3165231"/>
                </a:lnTo>
                <a:lnTo>
                  <a:pt x="0" y="31652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1CDD1AD4-B0F6-4927-8501-209D8BE43C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" y="263769"/>
            <a:ext cx="4064000" cy="6330462"/>
          </a:xfrm>
          <a:custGeom>
            <a:avLst/>
            <a:gdLst>
              <a:gd name="connsiteX0" fmla="*/ 0 w 4064000"/>
              <a:gd name="connsiteY0" fmla="*/ 0 h 6330462"/>
              <a:gd name="connsiteX1" fmla="*/ 4064000 w 4064000"/>
              <a:gd name="connsiteY1" fmla="*/ 0 h 6330462"/>
              <a:gd name="connsiteX2" fmla="*/ 4064000 w 4064000"/>
              <a:gd name="connsiteY2" fmla="*/ 6330462 h 6330462"/>
              <a:gd name="connsiteX3" fmla="*/ 0 w 4064000"/>
              <a:gd name="connsiteY3" fmla="*/ 6330462 h 6330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6330462">
                <a:moveTo>
                  <a:pt x="0" y="0"/>
                </a:moveTo>
                <a:lnTo>
                  <a:pt x="4064000" y="0"/>
                </a:lnTo>
                <a:lnTo>
                  <a:pt x="4064000" y="6330462"/>
                </a:lnTo>
                <a:lnTo>
                  <a:pt x="0" y="63304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8567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B809D9C9-1B69-4F76-8EF5-024356DD94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1870" y="2304379"/>
            <a:ext cx="2397626" cy="2456864"/>
          </a:xfrm>
          <a:custGeom>
            <a:avLst/>
            <a:gdLst>
              <a:gd name="connsiteX0" fmla="*/ 0 w 2397626"/>
              <a:gd name="connsiteY0" fmla="*/ 0 h 2456864"/>
              <a:gd name="connsiteX1" fmla="*/ 2397626 w 2397626"/>
              <a:gd name="connsiteY1" fmla="*/ 0 h 2456864"/>
              <a:gd name="connsiteX2" fmla="*/ 2397626 w 2397626"/>
              <a:gd name="connsiteY2" fmla="*/ 2456864 h 2456864"/>
              <a:gd name="connsiteX3" fmla="*/ 0 w 2397626"/>
              <a:gd name="connsiteY3" fmla="*/ 2456864 h 245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7626" h="2456864">
                <a:moveTo>
                  <a:pt x="0" y="0"/>
                </a:moveTo>
                <a:lnTo>
                  <a:pt x="2397626" y="0"/>
                </a:lnTo>
                <a:lnTo>
                  <a:pt x="2397626" y="2456864"/>
                </a:lnTo>
                <a:lnTo>
                  <a:pt x="0" y="24568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047460DE-1F37-45A4-BB21-24DFFC2D8E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32504" y="2304379"/>
            <a:ext cx="2397626" cy="2456864"/>
          </a:xfrm>
          <a:custGeom>
            <a:avLst/>
            <a:gdLst>
              <a:gd name="connsiteX0" fmla="*/ 0 w 2397626"/>
              <a:gd name="connsiteY0" fmla="*/ 0 h 2456864"/>
              <a:gd name="connsiteX1" fmla="*/ 2397626 w 2397626"/>
              <a:gd name="connsiteY1" fmla="*/ 0 h 2456864"/>
              <a:gd name="connsiteX2" fmla="*/ 2397626 w 2397626"/>
              <a:gd name="connsiteY2" fmla="*/ 2456864 h 2456864"/>
              <a:gd name="connsiteX3" fmla="*/ 0 w 2397626"/>
              <a:gd name="connsiteY3" fmla="*/ 2456864 h 245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7626" h="2456864">
                <a:moveTo>
                  <a:pt x="0" y="0"/>
                </a:moveTo>
                <a:lnTo>
                  <a:pt x="2397626" y="0"/>
                </a:lnTo>
                <a:lnTo>
                  <a:pt x="2397626" y="2456864"/>
                </a:lnTo>
                <a:lnTo>
                  <a:pt x="0" y="245686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2021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C03746F-9C68-474D-A7F7-58B26B5EB55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1" y="196948"/>
            <a:ext cx="5884985" cy="6414867"/>
          </a:xfrm>
          <a:custGeom>
            <a:avLst/>
            <a:gdLst>
              <a:gd name="connsiteX0" fmla="*/ 0 w 5884985"/>
              <a:gd name="connsiteY0" fmla="*/ 0 h 6414867"/>
              <a:gd name="connsiteX1" fmla="*/ 5884985 w 5884985"/>
              <a:gd name="connsiteY1" fmla="*/ 0 h 6414867"/>
              <a:gd name="connsiteX2" fmla="*/ 5884985 w 5884985"/>
              <a:gd name="connsiteY2" fmla="*/ 6414867 h 6414867"/>
              <a:gd name="connsiteX3" fmla="*/ 0 w 5884985"/>
              <a:gd name="connsiteY3" fmla="*/ 6414867 h 641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4985" h="6414867">
                <a:moveTo>
                  <a:pt x="0" y="0"/>
                </a:moveTo>
                <a:lnTo>
                  <a:pt x="5884985" y="0"/>
                </a:lnTo>
                <a:lnTo>
                  <a:pt x="5884985" y="6414867"/>
                </a:lnTo>
                <a:lnTo>
                  <a:pt x="0" y="64148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14F677DC-8C8E-4761-9A5B-59FB050EC51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1016" y="196948"/>
            <a:ext cx="5884985" cy="6414867"/>
          </a:xfrm>
          <a:custGeom>
            <a:avLst/>
            <a:gdLst>
              <a:gd name="connsiteX0" fmla="*/ 0 w 5884985"/>
              <a:gd name="connsiteY0" fmla="*/ 0 h 6414867"/>
              <a:gd name="connsiteX1" fmla="*/ 5884985 w 5884985"/>
              <a:gd name="connsiteY1" fmla="*/ 0 h 6414867"/>
              <a:gd name="connsiteX2" fmla="*/ 5884985 w 5884985"/>
              <a:gd name="connsiteY2" fmla="*/ 6414867 h 6414867"/>
              <a:gd name="connsiteX3" fmla="*/ 0 w 5884985"/>
              <a:gd name="connsiteY3" fmla="*/ 6414867 h 6414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4985" h="6414867">
                <a:moveTo>
                  <a:pt x="0" y="0"/>
                </a:moveTo>
                <a:lnTo>
                  <a:pt x="5884985" y="0"/>
                </a:lnTo>
                <a:lnTo>
                  <a:pt x="5884985" y="6414867"/>
                </a:lnTo>
                <a:lnTo>
                  <a:pt x="0" y="64148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91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2E39C7E0-DCE9-4CBD-88B0-863B11A053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8410" y="469556"/>
            <a:ext cx="6005385" cy="5901316"/>
          </a:xfrm>
          <a:custGeom>
            <a:avLst/>
            <a:gdLst>
              <a:gd name="connsiteX0" fmla="*/ 0 w 6005385"/>
              <a:gd name="connsiteY0" fmla="*/ 3657601 h 5901316"/>
              <a:gd name="connsiteX1" fmla="*/ 1978654 w 6005385"/>
              <a:gd name="connsiteY1" fmla="*/ 3657601 h 5901316"/>
              <a:gd name="connsiteX2" fmla="*/ 1978654 w 6005385"/>
              <a:gd name="connsiteY2" fmla="*/ 5901316 h 5901316"/>
              <a:gd name="connsiteX3" fmla="*/ 0 w 6005385"/>
              <a:gd name="connsiteY3" fmla="*/ 5901316 h 5901316"/>
              <a:gd name="connsiteX4" fmla="*/ 2013366 w 6005385"/>
              <a:gd name="connsiteY4" fmla="*/ 2984475 h 5901316"/>
              <a:gd name="connsiteX5" fmla="*/ 3992020 w 6005385"/>
              <a:gd name="connsiteY5" fmla="*/ 2984475 h 5901316"/>
              <a:gd name="connsiteX6" fmla="*/ 3992020 w 6005385"/>
              <a:gd name="connsiteY6" fmla="*/ 5901315 h 5901316"/>
              <a:gd name="connsiteX7" fmla="*/ 2013366 w 6005385"/>
              <a:gd name="connsiteY7" fmla="*/ 5901315 h 5901316"/>
              <a:gd name="connsiteX8" fmla="*/ 4026731 w 6005385"/>
              <a:gd name="connsiteY8" fmla="*/ 2311348 h 5901316"/>
              <a:gd name="connsiteX9" fmla="*/ 6005385 w 6005385"/>
              <a:gd name="connsiteY9" fmla="*/ 2311348 h 5901316"/>
              <a:gd name="connsiteX10" fmla="*/ 6005385 w 6005385"/>
              <a:gd name="connsiteY10" fmla="*/ 5901315 h 5901316"/>
              <a:gd name="connsiteX11" fmla="*/ 4026731 w 6005385"/>
              <a:gd name="connsiteY11" fmla="*/ 5901315 h 5901316"/>
              <a:gd name="connsiteX12" fmla="*/ 2013366 w 6005385"/>
              <a:gd name="connsiteY12" fmla="*/ 0 h 5901316"/>
              <a:gd name="connsiteX13" fmla="*/ 3992020 w 6005385"/>
              <a:gd name="connsiteY13" fmla="*/ 0 h 5901316"/>
              <a:gd name="connsiteX14" fmla="*/ 3992020 w 6005385"/>
              <a:gd name="connsiteY14" fmla="*/ 2916840 h 5901316"/>
              <a:gd name="connsiteX15" fmla="*/ 2013366 w 6005385"/>
              <a:gd name="connsiteY15" fmla="*/ 2916840 h 5901316"/>
              <a:gd name="connsiteX16" fmla="*/ 4026731 w 6005385"/>
              <a:gd name="connsiteY16" fmla="*/ 0 h 5901316"/>
              <a:gd name="connsiteX17" fmla="*/ 6005385 w 6005385"/>
              <a:gd name="connsiteY17" fmla="*/ 0 h 5901316"/>
              <a:gd name="connsiteX18" fmla="*/ 6005385 w 6005385"/>
              <a:gd name="connsiteY18" fmla="*/ 2243715 h 5901316"/>
              <a:gd name="connsiteX19" fmla="*/ 4026731 w 6005385"/>
              <a:gd name="connsiteY19" fmla="*/ 2243715 h 590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005385" h="5901316">
                <a:moveTo>
                  <a:pt x="0" y="3657601"/>
                </a:moveTo>
                <a:lnTo>
                  <a:pt x="1978654" y="3657601"/>
                </a:lnTo>
                <a:lnTo>
                  <a:pt x="1978654" y="5901316"/>
                </a:lnTo>
                <a:lnTo>
                  <a:pt x="0" y="5901316"/>
                </a:lnTo>
                <a:close/>
                <a:moveTo>
                  <a:pt x="2013366" y="2984475"/>
                </a:moveTo>
                <a:lnTo>
                  <a:pt x="3992020" y="2984475"/>
                </a:lnTo>
                <a:lnTo>
                  <a:pt x="3992020" y="5901315"/>
                </a:lnTo>
                <a:lnTo>
                  <a:pt x="2013366" y="5901315"/>
                </a:lnTo>
                <a:close/>
                <a:moveTo>
                  <a:pt x="4026731" y="2311348"/>
                </a:moveTo>
                <a:lnTo>
                  <a:pt x="6005385" y="2311348"/>
                </a:lnTo>
                <a:lnTo>
                  <a:pt x="6005385" y="5901315"/>
                </a:lnTo>
                <a:lnTo>
                  <a:pt x="4026731" y="5901315"/>
                </a:lnTo>
                <a:close/>
                <a:moveTo>
                  <a:pt x="2013366" y="0"/>
                </a:moveTo>
                <a:lnTo>
                  <a:pt x="3992020" y="0"/>
                </a:lnTo>
                <a:lnTo>
                  <a:pt x="3992020" y="2916840"/>
                </a:lnTo>
                <a:lnTo>
                  <a:pt x="2013366" y="2916840"/>
                </a:lnTo>
                <a:close/>
                <a:moveTo>
                  <a:pt x="4026731" y="0"/>
                </a:moveTo>
                <a:lnTo>
                  <a:pt x="6005385" y="0"/>
                </a:lnTo>
                <a:lnTo>
                  <a:pt x="6005385" y="2243715"/>
                </a:lnTo>
                <a:lnTo>
                  <a:pt x="4026731" y="22437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7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CF160C19-B081-4FA6-8A90-2F84ED3285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2983832"/>
          </a:xfrm>
          <a:custGeom>
            <a:avLst/>
            <a:gdLst>
              <a:gd name="connsiteX0" fmla="*/ 0 w 6096000"/>
              <a:gd name="connsiteY0" fmla="*/ 0 h 2983832"/>
              <a:gd name="connsiteX1" fmla="*/ 6096000 w 6096000"/>
              <a:gd name="connsiteY1" fmla="*/ 0 h 2983832"/>
              <a:gd name="connsiteX2" fmla="*/ 6096000 w 6096000"/>
              <a:gd name="connsiteY2" fmla="*/ 2983832 h 2983832"/>
              <a:gd name="connsiteX3" fmla="*/ 1072816 w 6096000"/>
              <a:gd name="connsiteY3" fmla="*/ 2983832 h 2983832"/>
              <a:gd name="connsiteX4" fmla="*/ 0 w 6096000"/>
              <a:gd name="connsiteY4" fmla="*/ 1911016 h 298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2983832">
                <a:moveTo>
                  <a:pt x="0" y="0"/>
                </a:moveTo>
                <a:lnTo>
                  <a:pt x="6096000" y="0"/>
                </a:lnTo>
                <a:lnTo>
                  <a:pt x="6096000" y="2983832"/>
                </a:lnTo>
                <a:lnTo>
                  <a:pt x="1072816" y="2983832"/>
                </a:lnTo>
                <a:cubicBezTo>
                  <a:pt x="1072816" y="2391332"/>
                  <a:pt x="592500" y="1911016"/>
                  <a:pt x="0" y="191101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DE4539D4-E8A9-4F86-9EA0-72DD2ACD55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 flipH="1">
            <a:off x="0" y="0"/>
            <a:ext cx="6096000" cy="2983832"/>
          </a:xfrm>
          <a:custGeom>
            <a:avLst/>
            <a:gdLst>
              <a:gd name="connsiteX0" fmla="*/ 0 w 6096000"/>
              <a:gd name="connsiteY0" fmla="*/ 0 h 2983832"/>
              <a:gd name="connsiteX1" fmla="*/ 6096000 w 6096000"/>
              <a:gd name="connsiteY1" fmla="*/ 0 h 2983832"/>
              <a:gd name="connsiteX2" fmla="*/ 6096000 w 6096000"/>
              <a:gd name="connsiteY2" fmla="*/ 2983832 h 2983832"/>
              <a:gd name="connsiteX3" fmla="*/ 1072816 w 6096000"/>
              <a:gd name="connsiteY3" fmla="*/ 2983832 h 2983832"/>
              <a:gd name="connsiteX4" fmla="*/ 0 w 6096000"/>
              <a:gd name="connsiteY4" fmla="*/ 1911016 h 2983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2983832">
                <a:moveTo>
                  <a:pt x="0" y="0"/>
                </a:moveTo>
                <a:lnTo>
                  <a:pt x="6096000" y="0"/>
                </a:lnTo>
                <a:lnTo>
                  <a:pt x="6096000" y="2983832"/>
                </a:lnTo>
                <a:lnTo>
                  <a:pt x="1072816" y="2983832"/>
                </a:lnTo>
                <a:cubicBezTo>
                  <a:pt x="1072816" y="2391332"/>
                  <a:pt x="592500" y="1911016"/>
                  <a:pt x="0" y="1911016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83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59B10B84-5B04-491E-89ED-3B916C7BB5D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47250" y="2286568"/>
            <a:ext cx="3277772" cy="4015190"/>
          </a:xfrm>
          <a:custGeom>
            <a:avLst/>
            <a:gdLst>
              <a:gd name="connsiteX0" fmla="*/ 0 w 3277772"/>
              <a:gd name="connsiteY0" fmla="*/ 0 h 4015190"/>
              <a:gd name="connsiteX1" fmla="*/ 3277772 w 3277772"/>
              <a:gd name="connsiteY1" fmla="*/ 0 h 4015190"/>
              <a:gd name="connsiteX2" fmla="*/ 3277772 w 3277772"/>
              <a:gd name="connsiteY2" fmla="*/ 4015190 h 4015190"/>
              <a:gd name="connsiteX3" fmla="*/ 0 w 3277772"/>
              <a:gd name="connsiteY3" fmla="*/ 4015190 h 401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772" h="4015190">
                <a:moveTo>
                  <a:pt x="0" y="0"/>
                </a:moveTo>
                <a:lnTo>
                  <a:pt x="3277772" y="0"/>
                </a:lnTo>
                <a:lnTo>
                  <a:pt x="3277772" y="4015190"/>
                </a:lnTo>
                <a:lnTo>
                  <a:pt x="0" y="40151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C38E322-3400-4A73-A6B5-1614720FE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67226" y="556241"/>
            <a:ext cx="3277772" cy="3737922"/>
          </a:xfrm>
          <a:custGeom>
            <a:avLst/>
            <a:gdLst>
              <a:gd name="connsiteX0" fmla="*/ 0 w 3277772"/>
              <a:gd name="connsiteY0" fmla="*/ 0 h 3737922"/>
              <a:gd name="connsiteX1" fmla="*/ 3277772 w 3277772"/>
              <a:gd name="connsiteY1" fmla="*/ 0 h 3737922"/>
              <a:gd name="connsiteX2" fmla="*/ 3277772 w 3277772"/>
              <a:gd name="connsiteY2" fmla="*/ 3737922 h 3737922"/>
              <a:gd name="connsiteX3" fmla="*/ 0 w 3277772"/>
              <a:gd name="connsiteY3" fmla="*/ 3737922 h 3737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77772" h="3737922">
                <a:moveTo>
                  <a:pt x="0" y="0"/>
                </a:moveTo>
                <a:lnTo>
                  <a:pt x="3277772" y="0"/>
                </a:lnTo>
                <a:lnTo>
                  <a:pt x="3277772" y="3737922"/>
                </a:lnTo>
                <a:lnTo>
                  <a:pt x="0" y="373792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DDF355F1-BD63-4268-9EA1-8994F7C6E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567226" y="4350434"/>
            <a:ext cx="2405574" cy="1951324"/>
          </a:xfrm>
          <a:custGeom>
            <a:avLst/>
            <a:gdLst>
              <a:gd name="connsiteX0" fmla="*/ 0 w 2405574"/>
              <a:gd name="connsiteY0" fmla="*/ 0 h 1951324"/>
              <a:gd name="connsiteX1" fmla="*/ 2405574 w 2405574"/>
              <a:gd name="connsiteY1" fmla="*/ 0 h 1951324"/>
              <a:gd name="connsiteX2" fmla="*/ 2405574 w 2405574"/>
              <a:gd name="connsiteY2" fmla="*/ 1951324 h 1951324"/>
              <a:gd name="connsiteX3" fmla="*/ 0 w 2405574"/>
              <a:gd name="connsiteY3" fmla="*/ 1951324 h 1951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5574" h="1951324">
                <a:moveTo>
                  <a:pt x="0" y="0"/>
                </a:moveTo>
                <a:lnTo>
                  <a:pt x="2405574" y="0"/>
                </a:lnTo>
                <a:lnTo>
                  <a:pt x="2405574" y="1951324"/>
                </a:lnTo>
                <a:lnTo>
                  <a:pt x="0" y="19513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712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665A08F2-28AA-468E-8ABD-2A9493F623F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48199" y="4261339"/>
            <a:ext cx="2407920" cy="1664677"/>
          </a:xfrm>
          <a:custGeom>
            <a:avLst/>
            <a:gdLst>
              <a:gd name="connsiteX0" fmla="*/ 0 w 2407920"/>
              <a:gd name="connsiteY0" fmla="*/ 0 h 1664677"/>
              <a:gd name="connsiteX1" fmla="*/ 2407920 w 2407920"/>
              <a:gd name="connsiteY1" fmla="*/ 0 h 1664677"/>
              <a:gd name="connsiteX2" fmla="*/ 2407920 w 2407920"/>
              <a:gd name="connsiteY2" fmla="*/ 1664677 h 1664677"/>
              <a:gd name="connsiteX3" fmla="*/ 0 w 2407920"/>
              <a:gd name="connsiteY3" fmla="*/ 1664677 h 16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0" h="1664677">
                <a:moveTo>
                  <a:pt x="0" y="0"/>
                </a:moveTo>
                <a:lnTo>
                  <a:pt x="2407920" y="0"/>
                </a:lnTo>
                <a:lnTo>
                  <a:pt x="2407920" y="1664677"/>
                </a:lnTo>
                <a:lnTo>
                  <a:pt x="0" y="1664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114C2DA-1AEF-4F82-A8DE-B82CDFCA825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648199" y="2596661"/>
            <a:ext cx="2407920" cy="1664677"/>
          </a:xfrm>
          <a:custGeom>
            <a:avLst/>
            <a:gdLst>
              <a:gd name="connsiteX0" fmla="*/ 0 w 2407920"/>
              <a:gd name="connsiteY0" fmla="*/ 0 h 1664677"/>
              <a:gd name="connsiteX1" fmla="*/ 2407920 w 2407920"/>
              <a:gd name="connsiteY1" fmla="*/ 0 h 1664677"/>
              <a:gd name="connsiteX2" fmla="*/ 2407920 w 2407920"/>
              <a:gd name="connsiteY2" fmla="*/ 1664677 h 1664677"/>
              <a:gd name="connsiteX3" fmla="*/ 0 w 2407920"/>
              <a:gd name="connsiteY3" fmla="*/ 1664677 h 16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0" h="1664677">
                <a:moveTo>
                  <a:pt x="0" y="0"/>
                </a:moveTo>
                <a:lnTo>
                  <a:pt x="2407920" y="0"/>
                </a:lnTo>
                <a:lnTo>
                  <a:pt x="2407920" y="1664677"/>
                </a:lnTo>
                <a:lnTo>
                  <a:pt x="0" y="1664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0BB8C179-75A9-4356-8727-5138B7A6C97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8199" y="931984"/>
            <a:ext cx="2407920" cy="1664677"/>
          </a:xfrm>
          <a:custGeom>
            <a:avLst/>
            <a:gdLst>
              <a:gd name="connsiteX0" fmla="*/ 0 w 2407920"/>
              <a:gd name="connsiteY0" fmla="*/ 0 h 1664677"/>
              <a:gd name="connsiteX1" fmla="*/ 2407920 w 2407920"/>
              <a:gd name="connsiteY1" fmla="*/ 0 h 1664677"/>
              <a:gd name="connsiteX2" fmla="*/ 2407920 w 2407920"/>
              <a:gd name="connsiteY2" fmla="*/ 1664677 h 1664677"/>
              <a:gd name="connsiteX3" fmla="*/ 0 w 2407920"/>
              <a:gd name="connsiteY3" fmla="*/ 1664677 h 1664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7920" h="1664677">
                <a:moveTo>
                  <a:pt x="0" y="0"/>
                </a:moveTo>
                <a:lnTo>
                  <a:pt x="2407920" y="0"/>
                </a:lnTo>
                <a:lnTo>
                  <a:pt x="2407920" y="1664677"/>
                </a:lnTo>
                <a:lnTo>
                  <a:pt x="0" y="166467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8550538B-90C4-4B62-BAE5-3E26A5B4411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852160" cy="6858000"/>
          </a:xfrm>
          <a:custGeom>
            <a:avLst/>
            <a:gdLst>
              <a:gd name="connsiteX0" fmla="*/ 0 w 5852160"/>
              <a:gd name="connsiteY0" fmla="*/ 0 h 6858000"/>
              <a:gd name="connsiteX1" fmla="*/ 5852160 w 5852160"/>
              <a:gd name="connsiteY1" fmla="*/ 0 h 6858000"/>
              <a:gd name="connsiteX2" fmla="*/ 5852160 w 5852160"/>
              <a:gd name="connsiteY2" fmla="*/ 6858000 h 6858000"/>
              <a:gd name="connsiteX3" fmla="*/ 0 w 585216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52160" h="6858000">
                <a:moveTo>
                  <a:pt x="0" y="0"/>
                </a:moveTo>
                <a:lnTo>
                  <a:pt x="5852160" y="0"/>
                </a:lnTo>
                <a:lnTo>
                  <a:pt x="585216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9583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BF6A614F-EA9E-4D30-AC69-87BC60E4C1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43308" y="4675404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DC17BB20-CADF-4649-BA08-CB94B345F38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5668" y="2283754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6651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18C0CC25-02BE-45A4-9D76-122E0A6A2C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43308" y="3055153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55FBD4BA-CB21-47D4-900A-94AA1D09AE0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5668" y="807881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47C8081B-83C7-43E2-B2D4-3ABD383325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15668" y="5094779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5039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FC1CEE2F-C4A5-4175-A02E-BC827E7B1A0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43379" y="809263"/>
            <a:ext cx="955201" cy="953959"/>
          </a:xfrm>
          <a:custGeom>
            <a:avLst/>
            <a:gdLst>
              <a:gd name="connsiteX0" fmla="*/ 477600 w 955201"/>
              <a:gd name="connsiteY0" fmla="*/ 0 h 953959"/>
              <a:gd name="connsiteX1" fmla="*/ 945566 w 955201"/>
              <a:gd name="connsiteY1" fmla="*/ 381403 h 953959"/>
              <a:gd name="connsiteX2" fmla="*/ 955201 w 955201"/>
              <a:gd name="connsiteY2" fmla="*/ 476980 h 953959"/>
              <a:gd name="connsiteX3" fmla="*/ 945566 w 955201"/>
              <a:gd name="connsiteY3" fmla="*/ 572556 h 953959"/>
              <a:gd name="connsiteX4" fmla="*/ 477600 w 955201"/>
              <a:gd name="connsiteY4" fmla="*/ 953959 h 953959"/>
              <a:gd name="connsiteX5" fmla="*/ 9635 w 955201"/>
              <a:gd name="connsiteY5" fmla="*/ 572556 h 953959"/>
              <a:gd name="connsiteX6" fmla="*/ 0 w 955201"/>
              <a:gd name="connsiteY6" fmla="*/ 476980 h 953959"/>
              <a:gd name="connsiteX7" fmla="*/ 9635 w 955201"/>
              <a:gd name="connsiteY7" fmla="*/ 381403 h 953959"/>
              <a:gd name="connsiteX8" fmla="*/ 477600 w 955201"/>
              <a:gd name="connsiteY8" fmla="*/ 0 h 953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5201" h="953959">
                <a:moveTo>
                  <a:pt x="477600" y="0"/>
                </a:moveTo>
                <a:cubicBezTo>
                  <a:pt x="708434" y="0"/>
                  <a:pt x="901025" y="163737"/>
                  <a:pt x="945566" y="381403"/>
                </a:cubicBezTo>
                <a:lnTo>
                  <a:pt x="955201" y="476980"/>
                </a:lnTo>
                <a:lnTo>
                  <a:pt x="945566" y="572556"/>
                </a:lnTo>
                <a:cubicBezTo>
                  <a:pt x="901025" y="790222"/>
                  <a:pt x="708434" y="953959"/>
                  <a:pt x="477600" y="953959"/>
                </a:cubicBezTo>
                <a:cubicBezTo>
                  <a:pt x="246767" y="953959"/>
                  <a:pt x="54176" y="790222"/>
                  <a:pt x="9635" y="572556"/>
                </a:cubicBezTo>
                <a:lnTo>
                  <a:pt x="0" y="476980"/>
                </a:lnTo>
                <a:lnTo>
                  <a:pt x="9635" y="381403"/>
                </a:lnTo>
                <a:cubicBezTo>
                  <a:pt x="54176" y="163737"/>
                  <a:pt x="246767" y="0"/>
                  <a:pt x="4776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E0FB9F7-5F1C-4047-9F07-DB962F5B24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15668" y="2848888"/>
            <a:ext cx="955340" cy="955340"/>
          </a:xfrm>
          <a:custGeom>
            <a:avLst/>
            <a:gdLst>
              <a:gd name="connsiteX0" fmla="*/ 477670 w 955340"/>
              <a:gd name="connsiteY0" fmla="*/ 0 h 955340"/>
              <a:gd name="connsiteX1" fmla="*/ 955340 w 955340"/>
              <a:gd name="connsiteY1" fmla="*/ 477670 h 955340"/>
              <a:gd name="connsiteX2" fmla="*/ 477670 w 955340"/>
              <a:gd name="connsiteY2" fmla="*/ 955340 h 955340"/>
              <a:gd name="connsiteX3" fmla="*/ 0 w 955340"/>
              <a:gd name="connsiteY3" fmla="*/ 477670 h 955340"/>
              <a:gd name="connsiteX4" fmla="*/ 477670 w 955340"/>
              <a:gd name="connsiteY4" fmla="*/ 0 h 955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5340" h="955340">
                <a:moveTo>
                  <a:pt x="477670" y="0"/>
                </a:moveTo>
                <a:cubicBezTo>
                  <a:pt x="741480" y="0"/>
                  <a:pt x="955340" y="213860"/>
                  <a:pt x="955340" y="477670"/>
                </a:cubicBezTo>
                <a:cubicBezTo>
                  <a:pt x="955340" y="741480"/>
                  <a:pt x="741480" y="955340"/>
                  <a:pt x="477670" y="955340"/>
                </a:cubicBezTo>
                <a:cubicBezTo>
                  <a:pt x="213860" y="955340"/>
                  <a:pt x="0" y="741480"/>
                  <a:pt x="0" y="477670"/>
                </a:cubicBezTo>
                <a:cubicBezTo>
                  <a:pt x="0" y="213860"/>
                  <a:pt x="213860" y="0"/>
                  <a:pt x="47767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518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9B0AA278-F8E3-4A46-9A49-F3A101015A3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883914" y="3615742"/>
            <a:ext cx="2511740" cy="3239037"/>
          </a:xfrm>
          <a:custGeom>
            <a:avLst/>
            <a:gdLst>
              <a:gd name="connsiteX0" fmla="*/ 418632 w 2511740"/>
              <a:gd name="connsiteY0" fmla="*/ 0 h 3239037"/>
              <a:gd name="connsiteX1" fmla="*/ 2093108 w 2511740"/>
              <a:gd name="connsiteY1" fmla="*/ 0 h 3239037"/>
              <a:gd name="connsiteX2" fmla="*/ 2511740 w 2511740"/>
              <a:gd name="connsiteY2" fmla="*/ 418632 h 3239037"/>
              <a:gd name="connsiteX3" fmla="*/ 2511740 w 2511740"/>
              <a:gd name="connsiteY3" fmla="*/ 2820405 h 3239037"/>
              <a:gd name="connsiteX4" fmla="*/ 2503481 w 2511740"/>
              <a:gd name="connsiteY4" fmla="*/ 2902329 h 3239037"/>
              <a:gd name="connsiteX5" fmla="*/ 2511740 w 2511740"/>
              <a:gd name="connsiteY5" fmla="*/ 2902329 h 3239037"/>
              <a:gd name="connsiteX6" fmla="*/ 2511740 w 2511740"/>
              <a:gd name="connsiteY6" fmla="*/ 3239037 h 3239037"/>
              <a:gd name="connsiteX7" fmla="*/ 2093108 w 2511740"/>
              <a:gd name="connsiteY7" fmla="*/ 3239037 h 3239037"/>
              <a:gd name="connsiteX8" fmla="*/ 418632 w 2511740"/>
              <a:gd name="connsiteY8" fmla="*/ 3239037 h 3239037"/>
              <a:gd name="connsiteX9" fmla="*/ 0 w 2511740"/>
              <a:gd name="connsiteY9" fmla="*/ 3239037 h 3239037"/>
              <a:gd name="connsiteX10" fmla="*/ 0 w 2511740"/>
              <a:gd name="connsiteY10" fmla="*/ 2902329 h 3239037"/>
              <a:gd name="connsiteX11" fmla="*/ 8259 w 2511740"/>
              <a:gd name="connsiteY11" fmla="*/ 2902329 h 3239037"/>
              <a:gd name="connsiteX12" fmla="*/ 0 w 2511740"/>
              <a:gd name="connsiteY12" fmla="*/ 2820405 h 3239037"/>
              <a:gd name="connsiteX13" fmla="*/ 0 w 2511740"/>
              <a:gd name="connsiteY13" fmla="*/ 418632 h 3239037"/>
              <a:gd name="connsiteX14" fmla="*/ 418632 w 2511740"/>
              <a:gd name="connsiteY14" fmla="*/ 0 h 323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1740" h="3239037">
                <a:moveTo>
                  <a:pt x="418632" y="0"/>
                </a:moveTo>
                <a:lnTo>
                  <a:pt x="2093108" y="0"/>
                </a:lnTo>
                <a:cubicBezTo>
                  <a:pt x="2324312" y="0"/>
                  <a:pt x="2511740" y="187428"/>
                  <a:pt x="2511740" y="418632"/>
                </a:cubicBezTo>
                <a:lnTo>
                  <a:pt x="2511740" y="2820405"/>
                </a:lnTo>
                <a:lnTo>
                  <a:pt x="2503481" y="2902329"/>
                </a:lnTo>
                <a:lnTo>
                  <a:pt x="2511740" y="2902329"/>
                </a:lnTo>
                <a:lnTo>
                  <a:pt x="2511740" y="3239037"/>
                </a:lnTo>
                <a:lnTo>
                  <a:pt x="2093108" y="3239037"/>
                </a:lnTo>
                <a:lnTo>
                  <a:pt x="418632" y="3239037"/>
                </a:lnTo>
                <a:lnTo>
                  <a:pt x="0" y="3239037"/>
                </a:lnTo>
                <a:lnTo>
                  <a:pt x="0" y="2902329"/>
                </a:lnTo>
                <a:lnTo>
                  <a:pt x="8259" y="2902329"/>
                </a:lnTo>
                <a:lnTo>
                  <a:pt x="0" y="2820405"/>
                </a:lnTo>
                <a:lnTo>
                  <a:pt x="0" y="418632"/>
                </a:lnTo>
                <a:cubicBezTo>
                  <a:pt x="0" y="187428"/>
                  <a:pt x="187428" y="0"/>
                  <a:pt x="4186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AC0A4368-C937-4E83-B79A-E3E5B81D7F7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492199" y="3618963"/>
            <a:ext cx="2511740" cy="3239037"/>
          </a:xfrm>
          <a:custGeom>
            <a:avLst/>
            <a:gdLst>
              <a:gd name="connsiteX0" fmla="*/ 418632 w 2511740"/>
              <a:gd name="connsiteY0" fmla="*/ 0 h 3239037"/>
              <a:gd name="connsiteX1" fmla="*/ 2093108 w 2511740"/>
              <a:gd name="connsiteY1" fmla="*/ 0 h 3239037"/>
              <a:gd name="connsiteX2" fmla="*/ 2511740 w 2511740"/>
              <a:gd name="connsiteY2" fmla="*/ 418632 h 3239037"/>
              <a:gd name="connsiteX3" fmla="*/ 2511740 w 2511740"/>
              <a:gd name="connsiteY3" fmla="*/ 2820405 h 3239037"/>
              <a:gd name="connsiteX4" fmla="*/ 2503482 w 2511740"/>
              <a:gd name="connsiteY4" fmla="*/ 2902329 h 3239037"/>
              <a:gd name="connsiteX5" fmla="*/ 2511740 w 2511740"/>
              <a:gd name="connsiteY5" fmla="*/ 2902329 h 3239037"/>
              <a:gd name="connsiteX6" fmla="*/ 2511740 w 2511740"/>
              <a:gd name="connsiteY6" fmla="*/ 3239037 h 3239037"/>
              <a:gd name="connsiteX7" fmla="*/ 2093108 w 2511740"/>
              <a:gd name="connsiteY7" fmla="*/ 3239037 h 3239037"/>
              <a:gd name="connsiteX8" fmla="*/ 418632 w 2511740"/>
              <a:gd name="connsiteY8" fmla="*/ 3239037 h 3239037"/>
              <a:gd name="connsiteX9" fmla="*/ 0 w 2511740"/>
              <a:gd name="connsiteY9" fmla="*/ 3239037 h 3239037"/>
              <a:gd name="connsiteX10" fmla="*/ 0 w 2511740"/>
              <a:gd name="connsiteY10" fmla="*/ 2902329 h 3239037"/>
              <a:gd name="connsiteX11" fmla="*/ 8259 w 2511740"/>
              <a:gd name="connsiteY11" fmla="*/ 2902329 h 3239037"/>
              <a:gd name="connsiteX12" fmla="*/ 0 w 2511740"/>
              <a:gd name="connsiteY12" fmla="*/ 2820405 h 3239037"/>
              <a:gd name="connsiteX13" fmla="*/ 0 w 2511740"/>
              <a:gd name="connsiteY13" fmla="*/ 418632 h 3239037"/>
              <a:gd name="connsiteX14" fmla="*/ 418632 w 2511740"/>
              <a:gd name="connsiteY14" fmla="*/ 0 h 3239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1740" h="3239037">
                <a:moveTo>
                  <a:pt x="418632" y="0"/>
                </a:moveTo>
                <a:lnTo>
                  <a:pt x="2093108" y="0"/>
                </a:lnTo>
                <a:cubicBezTo>
                  <a:pt x="2324312" y="0"/>
                  <a:pt x="2511740" y="187428"/>
                  <a:pt x="2511740" y="418632"/>
                </a:cubicBezTo>
                <a:lnTo>
                  <a:pt x="2511740" y="2820405"/>
                </a:lnTo>
                <a:lnTo>
                  <a:pt x="2503482" y="2902329"/>
                </a:lnTo>
                <a:lnTo>
                  <a:pt x="2511740" y="2902329"/>
                </a:lnTo>
                <a:lnTo>
                  <a:pt x="2511740" y="3239037"/>
                </a:lnTo>
                <a:lnTo>
                  <a:pt x="2093108" y="3239037"/>
                </a:lnTo>
                <a:lnTo>
                  <a:pt x="418632" y="3239037"/>
                </a:lnTo>
                <a:lnTo>
                  <a:pt x="0" y="3239037"/>
                </a:lnTo>
                <a:lnTo>
                  <a:pt x="0" y="2902329"/>
                </a:lnTo>
                <a:lnTo>
                  <a:pt x="8259" y="2902329"/>
                </a:lnTo>
                <a:lnTo>
                  <a:pt x="0" y="2820405"/>
                </a:lnTo>
                <a:lnTo>
                  <a:pt x="0" y="418632"/>
                </a:lnTo>
                <a:cubicBezTo>
                  <a:pt x="0" y="187428"/>
                  <a:pt x="187428" y="0"/>
                  <a:pt x="4186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BBCA07B8-8F80-4ED4-A5B4-3BFB4BE9FDD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88056" y="2459864"/>
            <a:ext cx="2511740" cy="4398135"/>
          </a:xfrm>
          <a:custGeom>
            <a:avLst/>
            <a:gdLst>
              <a:gd name="connsiteX0" fmla="*/ 418632 w 2511740"/>
              <a:gd name="connsiteY0" fmla="*/ 0 h 4398135"/>
              <a:gd name="connsiteX1" fmla="*/ 2093108 w 2511740"/>
              <a:gd name="connsiteY1" fmla="*/ 0 h 4398135"/>
              <a:gd name="connsiteX2" fmla="*/ 2511740 w 2511740"/>
              <a:gd name="connsiteY2" fmla="*/ 418632 h 4398135"/>
              <a:gd name="connsiteX3" fmla="*/ 2511740 w 2511740"/>
              <a:gd name="connsiteY3" fmla="*/ 3940935 h 4398135"/>
              <a:gd name="connsiteX4" fmla="*/ 2511740 w 2511740"/>
              <a:gd name="connsiteY4" fmla="*/ 3979503 h 4398135"/>
              <a:gd name="connsiteX5" fmla="*/ 2511740 w 2511740"/>
              <a:gd name="connsiteY5" fmla="*/ 4398135 h 4398135"/>
              <a:gd name="connsiteX6" fmla="*/ 2093108 w 2511740"/>
              <a:gd name="connsiteY6" fmla="*/ 4398135 h 4398135"/>
              <a:gd name="connsiteX7" fmla="*/ 418632 w 2511740"/>
              <a:gd name="connsiteY7" fmla="*/ 4398135 h 4398135"/>
              <a:gd name="connsiteX8" fmla="*/ 0 w 2511740"/>
              <a:gd name="connsiteY8" fmla="*/ 4398135 h 4398135"/>
              <a:gd name="connsiteX9" fmla="*/ 0 w 2511740"/>
              <a:gd name="connsiteY9" fmla="*/ 3979503 h 4398135"/>
              <a:gd name="connsiteX10" fmla="*/ 0 w 2511740"/>
              <a:gd name="connsiteY10" fmla="*/ 3940935 h 4398135"/>
              <a:gd name="connsiteX11" fmla="*/ 0 w 2511740"/>
              <a:gd name="connsiteY11" fmla="*/ 418632 h 4398135"/>
              <a:gd name="connsiteX12" fmla="*/ 418632 w 2511740"/>
              <a:gd name="connsiteY12" fmla="*/ 0 h 43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11740" h="4398135">
                <a:moveTo>
                  <a:pt x="418632" y="0"/>
                </a:moveTo>
                <a:lnTo>
                  <a:pt x="2093108" y="0"/>
                </a:lnTo>
                <a:cubicBezTo>
                  <a:pt x="2324312" y="0"/>
                  <a:pt x="2511740" y="187428"/>
                  <a:pt x="2511740" y="418632"/>
                </a:cubicBezTo>
                <a:lnTo>
                  <a:pt x="2511740" y="3940935"/>
                </a:lnTo>
                <a:lnTo>
                  <a:pt x="2511740" y="3979503"/>
                </a:lnTo>
                <a:lnTo>
                  <a:pt x="2511740" y="4398135"/>
                </a:lnTo>
                <a:lnTo>
                  <a:pt x="2093108" y="4398135"/>
                </a:lnTo>
                <a:lnTo>
                  <a:pt x="418632" y="4398135"/>
                </a:lnTo>
                <a:lnTo>
                  <a:pt x="0" y="4398135"/>
                </a:lnTo>
                <a:lnTo>
                  <a:pt x="0" y="3979503"/>
                </a:lnTo>
                <a:lnTo>
                  <a:pt x="0" y="3940935"/>
                </a:lnTo>
                <a:lnTo>
                  <a:pt x="0" y="418632"/>
                </a:lnTo>
                <a:cubicBezTo>
                  <a:pt x="0" y="187428"/>
                  <a:pt x="187428" y="0"/>
                  <a:pt x="4186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D1F19D0D-9B3D-4443-9E11-F95B635EE9D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6341" y="2459865"/>
            <a:ext cx="2511740" cy="4398135"/>
          </a:xfrm>
          <a:custGeom>
            <a:avLst/>
            <a:gdLst>
              <a:gd name="connsiteX0" fmla="*/ 418632 w 2511740"/>
              <a:gd name="connsiteY0" fmla="*/ 0 h 4398135"/>
              <a:gd name="connsiteX1" fmla="*/ 2093108 w 2511740"/>
              <a:gd name="connsiteY1" fmla="*/ 0 h 4398135"/>
              <a:gd name="connsiteX2" fmla="*/ 2511740 w 2511740"/>
              <a:gd name="connsiteY2" fmla="*/ 418632 h 4398135"/>
              <a:gd name="connsiteX3" fmla="*/ 2511740 w 2511740"/>
              <a:gd name="connsiteY3" fmla="*/ 3940935 h 4398135"/>
              <a:gd name="connsiteX4" fmla="*/ 2511740 w 2511740"/>
              <a:gd name="connsiteY4" fmla="*/ 3979503 h 4398135"/>
              <a:gd name="connsiteX5" fmla="*/ 2511740 w 2511740"/>
              <a:gd name="connsiteY5" fmla="*/ 4398135 h 4398135"/>
              <a:gd name="connsiteX6" fmla="*/ 2093108 w 2511740"/>
              <a:gd name="connsiteY6" fmla="*/ 4398135 h 4398135"/>
              <a:gd name="connsiteX7" fmla="*/ 418632 w 2511740"/>
              <a:gd name="connsiteY7" fmla="*/ 4398135 h 4398135"/>
              <a:gd name="connsiteX8" fmla="*/ 0 w 2511740"/>
              <a:gd name="connsiteY8" fmla="*/ 4398135 h 4398135"/>
              <a:gd name="connsiteX9" fmla="*/ 0 w 2511740"/>
              <a:gd name="connsiteY9" fmla="*/ 3979503 h 4398135"/>
              <a:gd name="connsiteX10" fmla="*/ 0 w 2511740"/>
              <a:gd name="connsiteY10" fmla="*/ 3940935 h 4398135"/>
              <a:gd name="connsiteX11" fmla="*/ 0 w 2511740"/>
              <a:gd name="connsiteY11" fmla="*/ 418632 h 4398135"/>
              <a:gd name="connsiteX12" fmla="*/ 418632 w 2511740"/>
              <a:gd name="connsiteY12" fmla="*/ 0 h 4398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11740" h="4398135">
                <a:moveTo>
                  <a:pt x="418632" y="0"/>
                </a:moveTo>
                <a:lnTo>
                  <a:pt x="2093108" y="0"/>
                </a:lnTo>
                <a:cubicBezTo>
                  <a:pt x="2324312" y="0"/>
                  <a:pt x="2511740" y="187428"/>
                  <a:pt x="2511740" y="418632"/>
                </a:cubicBezTo>
                <a:lnTo>
                  <a:pt x="2511740" y="3940935"/>
                </a:lnTo>
                <a:lnTo>
                  <a:pt x="2511740" y="3979503"/>
                </a:lnTo>
                <a:lnTo>
                  <a:pt x="2511740" y="4398135"/>
                </a:lnTo>
                <a:lnTo>
                  <a:pt x="2093108" y="4398135"/>
                </a:lnTo>
                <a:lnTo>
                  <a:pt x="418632" y="4398135"/>
                </a:lnTo>
                <a:lnTo>
                  <a:pt x="0" y="4398135"/>
                </a:lnTo>
                <a:lnTo>
                  <a:pt x="0" y="3979503"/>
                </a:lnTo>
                <a:lnTo>
                  <a:pt x="0" y="3940935"/>
                </a:lnTo>
                <a:lnTo>
                  <a:pt x="0" y="418632"/>
                </a:lnTo>
                <a:cubicBezTo>
                  <a:pt x="0" y="187428"/>
                  <a:pt x="187428" y="0"/>
                  <a:pt x="4186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041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4193F54D-CDB5-48C3-97AE-3DD4CE2AC6A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0722" y="3889419"/>
            <a:ext cx="2784625" cy="2258096"/>
          </a:xfrm>
          <a:custGeom>
            <a:avLst/>
            <a:gdLst>
              <a:gd name="connsiteX0" fmla="*/ 0 w 2784625"/>
              <a:gd name="connsiteY0" fmla="*/ 0 h 2258096"/>
              <a:gd name="connsiteX1" fmla="*/ 2784625 w 2784625"/>
              <a:gd name="connsiteY1" fmla="*/ 0 h 2258096"/>
              <a:gd name="connsiteX2" fmla="*/ 2784625 w 2784625"/>
              <a:gd name="connsiteY2" fmla="*/ 2258096 h 2258096"/>
              <a:gd name="connsiteX3" fmla="*/ 0 w 2784625"/>
              <a:gd name="connsiteY3" fmla="*/ 2258096 h 225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625" h="2258096">
                <a:moveTo>
                  <a:pt x="0" y="0"/>
                </a:moveTo>
                <a:lnTo>
                  <a:pt x="2784625" y="0"/>
                </a:lnTo>
                <a:lnTo>
                  <a:pt x="2784625" y="2258096"/>
                </a:lnTo>
                <a:lnTo>
                  <a:pt x="0" y="225809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418990DB-EA66-462D-AB9A-3B318B1D82C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2221" y="708338"/>
            <a:ext cx="2784625" cy="1481070"/>
          </a:xfrm>
          <a:custGeom>
            <a:avLst/>
            <a:gdLst>
              <a:gd name="connsiteX0" fmla="*/ 0 w 2784625"/>
              <a:gd name="connsiteY0" fmla="*/ 0 h 1481070"/>
              <a:gd name="connsiteX1" fmla="*/ 2784625 w 2784625"/>
              <a:gd name="connsiteY1" fmla="*/ 0 h 1481070"/>
              <a:gd name="connsiteX2" fmla="*/ 2784625 w 2784625"/>
              <a:gd name="connsiteY2" fmla="*/ 1481070 h 1481070"/>
              <a:gd name="connsiteX3" fmla="*/ 0 w 2784625"/>
              <a:gd name="connsiteY3" fmla="*/ 1481070 h 148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625" h="1481070">
                <a:moveTo>
                  <a:pt x="0" y="0"/>
                </a:moveTo>
                <a:lnTo>
                  <a:pt x="2784625" y="0"/>
                </a:lnTo>
                <a:lnTo>
                  <a:pt x="2784625" y="1481070"/>
                </a:lnTo>
                <a:lnTo>
                  <a:pt x="0" y="14810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21B8B51D-ED7C-4B59-A44D-D7D04712FE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70722" y="710485"/>
            <a:ext cx="2784625" cy="3114540"/>
          </a:xfrm>
          <a:custGeom>
            <a:avLst/>
            <a:gdLst>
              <a:gd name="connsiteX0" fmla="*/ 0 w 2784625"/>
              <a:gd name="connsiteY0" fmla="*/ 0 h 3114540"/>
              <a:gd name="connsiteX1" fmla="*/ 2784625 w 2784625"/>
              <a:gd name="connsiteY1" fmla="*/ 0 h 3114540"/>
              <a:gd name="connsiteX2" fmla="*/ 2784625 w 2784625"/>
              <a:gd name="connsiteY2" fmla="*/ 3114540 h 3114540"/>
              <a:gd name="connsiteX3" fmla="*/ 0 w 2784625"/>
              <a:gd name="connsiteY3" fmla="*/ 3114540 h 3114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625" h="3114540">
                <a:moveTo>
                  <a:pt x="0" y="0"/>
                </a:moveTo>
                <a:lnTo>
                  <a:pt x="2784625" y="0"/>
                </a:lnTo>
                <a:lnTo>
                  <a:pt x="2784625" y="3114540"/>
                </a:lnTo>
                <a:lnTo>
                  <a:pt x="0" y="31145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04D5661C-0FBD-4C0F-BBE0-4FF0C7BF48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22221" y="3539544"/>
            <a:ext cx="2784625" cy="2610118"/>
          </a:xfrm>
          <a:custGeom>
            <a:avLst/>
            <a:gdLst>
              <a:gd name="connsiteX0" fmla="*/ 0 w 2784625"/>
              <a:gd name="connsiteY0" fmla="*/ 0 h 2610118"/>
              <a:gd name="connsiteX1" fmla="*/ 2784625 w 2784625"/>
              <a:gd name="connsiteY1" fmla="*/ 0 h 2610118"/>
              <a:gd name="connsiteX2" fmla="*/ 2784625 w 2784625"/>
              <a:gd name="connsiteY2" fmla="*/ 2610118 h 2610118"/>
              <a:gd name="connsiteX3" fmla="*/ 0 w 2784625"/>
              <a:gd name="connsiteY3" fmla="*/ 2610118 h 261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625" h="2610118">
                <a:moveTo>
                  <a:pt x="0" y="0"/>
                </a:moveTo>
                <a:lnTo>
                  <a:pt x="2784625" y="0"/>
                </a:lnTo>
                <a:lnTo>
                  <a:pt x="2784625" y="2610118"/>
                </a:lnTo>
                <a:lnTo>
                  <a:pt x="0" y="26101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0084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F84F676D-8913-4FD4-A19E-56081F1E950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1" y="754380"/>
            <a:ext cx="5411373" cy="5349240"/>
          </a:xfrm>
          <a:custGeom>
            <a:avLst/>
            <a:gdLst>
              <a:gd name="connsiteX0" fmla="*/ 0 w 5411373"/>
              <a:gd name="connsiteY0" fmla="*/ 0 h 5349240"/>
              <a:gd name="connsiteX1" fmla="*/ 5411373 w 5411373"/>
              <a:gd name="connsiteY1" fmla="*/ 0 h 5349240"/>
              <a:gd name="connsiteX2" fmla="*/ 5411373 w 5411373"/>
              <a:gd name="connsiteY2" fmla="*/ 5349240 h 5349240"/>
              <a:gd name="connsiteX3" fmla="*/ 0 w 5411373"/>
              <a:gd name="connsiteY3" fmla="*/ 5349240 h 5349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11373" h="5349240">
                <a:moveTo>
                  <a:pt x="0" y="0"/>
                </a:moveTo>
                <a:lnTo>
                  <a:pt x="5411373" y="0"/>
                </a:lnTo>
                <a:lnTo>
                  <a:pt x="5411373" y="5349240"/>
                </a:lnTo>
                <a:lnTo>
                  <a:pt x="0" y="534924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36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7F73CA98-11CB-4C81-93D8-8053E9AA2A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23527" y="416169"/>
            <a:ext cx="4467665" cy="6025662"/>
          </a:xfrm>
          <a:custGeom>
            <a:avLst/>
            <a:gdLst>
              <a:gd name="connsiteX0" fmla="*/ 0 w 4467665"/>
              <a:gd name="connsiteY0" fmla="*/ 0 h 6025662"/>
              <a:gd name="connsiteX1" fmla="*/ 4467665 w 4467665"/>
              <a:gd name="connsiteY1" fmla="*/ 0 h 6025662"/>
              <a:gd name="connsiteX2" fmla="*/ 4467665 w 4467665"/>
              <a:gd name="connsiteY2" fmla="*/ 6025662 h 6025662"/>
              <a:gd name="connsiteX3" fmla="*/ 0 w 4467665"/>
              <a:gd name="connsiteY3" fmla="*/ 6025662 h 602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67665" h="6025662">
                <a:moveTo>
                  <a:pt x="0" y="0"/>
                </a:moveTo>
                <a:lnTo>
                  <a:pt x="4467665" y="0"/>
                </a:lnTo>
                <a:lnTo>
                  <a:pt x="4467665" y="6025662"/>
                </a:lnTo>
                <a:lnTo>
                  <a:pt x="0" y="60256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75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76BE8EAD-D909-4741-892B-478B0CDB21C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89828" y="777240"/>
            <a:ext cx="3812344" cy="5303520"/>
          </a:xfrm>
          <a:custGeom>
            <a:avLst/>
            <a:gdLst>
              <a:gd name="connsiteX0" fmla="*/ 227444 w 3812344"/>
              <a:gd name="connsiteY0" fmla="*/ 0 h 5303520"/>
              <a:gd name="connsiteX1" fmla="*/ 3584900 w 3812344"/>
              <a:gd name="connsiteY1" fmla="*/ 0 h 5303520"/>
              <a:gd name="connsiteX2" fmla="*/ 3812344 w 3812344"/>
              <a:gd name="connsiteY2" fmla="*/ 227444 h 5303520"/>
              <a:gd name="connsiteX3" fmla="*/ 3812344 w 3812344"/>
              <a:gd name="connsiteY3" fmla="*/ 5076076 h 5303520"/>
              <a:gd name="connsiteX4" fmla="*/ 3584900 w 3812344"/>
              <a:gd name="connsiteY4" fmla="*/ 5303520 h 5303520"/>
              <a:gd name="connsiteX5" fmla="*/ 227444 w 3812344"/>
              <a:gd name="connsiteY5" fmla="*/ 5303520 h 5303520"/>
              <a:gd name="connsiteX6" fmla="*/ 0 w 3812344"/>
              <a:gd name="connsiteY6" fmla="*/ 5076076 h 5303520"/>
              <a:gd name="connsiteX7" fmla="*/ 0 w 3812344"/>
              <a:gd name="connsiteY7" fmla="*/ 227444 h 5303520"/>
              <a:gd name="connsiteX8" fmla="*/ 227444 w 3812344"/>
              <a:gd name="connsiteY8" fmla="*/ 0 h 530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12344" h="5303520">
                <a:moveTo>
                  <a:pt x="227444" y="0"/>
                </a:moveTo>
                <a:lnTo>
                  <a:pt x="3584900" y="0"/>
                </a:lnTo>
                <a:cubicBezTo>
                  <a:pt x="3710514" y="0"/>
                  <a:pt x="3812344" y="101830"/>
                  <a:pt x="3812344" y="227444"/>
                </a:cubicBezTo>
                <a:lnTo>
                  <a:pt x="3812344" y="5076076"/>
                </a:lnTo>
                <a:cubicBezTo>
                  <a:pt x="3812344" y="5201690"/>
                  <a:pt x="3710514" y="5303520"/>
                  <a:pt x="3584900" y="5303520"/>
                </a:cubicBezTo>
                <a:lnTo>
                  <a:pt x="227444" y="5303520"/>
                </a:lnTo>
                <a:cubicBezTo>
                  <a:pt x="101830" y="5303520"/>
                  <a:pt x="0" y="5201690"/>
                  <a:pt x="0" y="5076076"/>
                </a:cubicBezTo>
                <a:lnTo>
                  <a:pt x="0" y="227444"/>
                </a:lnTo>
                <a:cubicBezTo>
                  <a:pt x="0" y="101830"/>
                  <a:pt x="101830" y="0"/>
                  <a:pt x="22744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03961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9F3C3E12-4D23-47D0-B1CA-394C4E27CAF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64525" y="671934"/>
            <a:ext cx="4763068" cy="5514131"/>
          </a:xfrm>
          <a:custGeom>
            <a:avLst/>
            <a:gdLst>
              <a:gd name="connsiteX0" fmla="*/ 3897874 w 4763068"/>
              <a:gd name="connsiteY0" fmla="*/ 1618995 h 5514131"/>
              <a:gd name="connsiteX1" fmla="*/ 4763068 w 4763068"/>
              <a:gd name="connsiteY1" fmla="*/ 1618995 h 5514131"/>
              <a:gd name="connsiteX2" fmla="*/ 4763068 w 4763068"/>
              <a:gd name="connsiteY2" fmla="*/ 3989778 h 5514131"/>
              <a:gd name="connsiteX3" fmla="*/ 3897874 w 4763068"/>
              <a:gd name="connsiteY3" fmla="*/ 3989778 h 5514131"/>
              <a:gd name="connsiteX4" fmla="*/ 974467 w 4763068"/>
              <a:gd name="connsiteY4" fmla="*/ 1286311 h 5514131"/>
              <a:gd name="connsiteX5" fmla="*/ 1839661 w 4763068"/>
              <a:gd name="connsiteY5" fmla="*/ 1286311 h 5514131"/>
              <a:gd name="connsiteX6" fmla="*/ 1839661 w 4763068"/>
              <a:gd name="connsiteY6" fmla="*/ 4634193 h 5514131"/>
              <a:gd name="connsiteX7" fmla="*/ 974467 w 4763068"/>
              <a:gd name="connsiteY7" fmla="*/ 4634193 h 5514131"/>
              <a:gd name="connsiteX8" fmla="*/ 0 w 4763068"/>
              <a:gd name="connsiteY8" fmla="*/ 999442 h 5514131"/>
              <a:gd name="connsiteX9" fmla="*/ 865194 w 4763068"/>
              <a:gd name="connsiteY9" fmla="*/ 999442 h 5514131"/>
              <a:gd name="connsiteX10" fmla="*/ 865194 w 4763068"/>
              <a:gd name="connsiteY10" fmla="*/ 2843931 h 5514131"/>
              <a:gd name="connsiteX11" fmla="*/ 0 w 4763068"/>
              <a:gd name="connsiteY11" fmla="*/ 2843931 h 5514131"/>
              <a:gd name="connsiteX12" fmla="*/ 2923405 w 4763068"/>
              <a:gd name="connsiteY12" fmla="*/ 809498 h 5514131"/>
              <a:gd name="connsiteX13" fmla="*/ 3788599 w 4763068"/>
              <a:gd name="connsiteY13" fmla="*/ 809498 h 5514131"/>
              <a:gd name="connsiteX14" fmla="*/ 3788599 w 4763068"/>
              <a:gd name="connsiteY14" fmla="*/ 4433338 h 5514131"/>
              <a:gd name="connsiteX15" fmla="*/ 2923405 w 4763068"/>
              <a:gd name="connsiteY15" fmla="*/ 4433338 h 5514131"/>
              <a:gd name="connsiteX16" fmla="*/ 1948936 w 4763068"/>
              <a:gd name="connsiteY16" fmla="*/ 0 h 5514131"/>
              <a:gd name="connsiteX17" fmla="*/ 2814130 w 4763068"/>
              <a:gd name="connsiteY17" fmla="*/ 0 h 5514131"/>
              <a:gd name="connsiteX18" fmla="*/ 2814130 w 4763068"/>
              <a:gd name="connsiteY18" fmla="*/ 5514131 h 5514131"/>
              <a:gd name="connsiteX19" fmla="*/ 1948936 w 4763068"/>
              <a:gd name="connsiteY19" fmla="*/ 5514131 h 551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763068" h="5514131">
                <a:moveTo>
                  <a:pt x="3897874" y="1618995"/>
                </a:moveTo>
                <a:lnTo>
                  <a:pt x="4763068" y="1618995"/>
                </a:lnTo>
                <a:lnTo>
                  <a:pt x="4763068" y="3989778"/>
                </a:lnTo>
                <a:lnTo>
                  <a:pt x="3897874" y="3989778"/>
                </a:lnTo>
                <a:close/>
                <a:moveTo>
                  <a:pt x="974467" y="1286311"/>
                </a:moveTo>
                <a:lnTo>
                  <a:pt x="1839661" y="1286311"/>
                </a:lnTo>
                <a:lnTo>
                  <a:pt x="1839661" y="4634193"/>
                </a:lnTo>
                <a:lnTo>
                  <a:pt x="974467" y="4634193"/>
                </a:lnTo>
                <a:close/>
                <a:moveTo>
                  <a:pt x="0" y="999442"/>
                </a:moveTo>
                <a:lnTo>
                  <a:pt x="865194" y="999442"/>
                </a:lnTo>
                <a:lnTo>
                  <a:pt x="865194" y="2843931"/>
                </a:lnTo>
                <a:lnTo>
                  <a:pt x="0" y="2843931"/>
                </a:lnTo>
                <a:close/>
                <a:moveTo>
                  <a:pt x="2923405" y="809498"/>
                </a:moveTo>
                <a:lnTo>
                  <a:pt x="3788599" y="809498"/>
                </a:lnTo>
                <a:lnTo>
                  <a:pt x="3788599" y="4433338"/>
                </a:lnTo>
                <a:lnTo>
                  <a:pt x="2923405" y="4433338"/>
                </a:lnTo>
                <a:close/>
                <a:moveTo>
                  <a:pt x="1948936" y="0"/>
                </a:moveTo>
                <a:lnTo>
                  <a:pt x="2814130" y="0"/>
                </a:lnTo>
                <a:lnTo>
                  <a:pt x="2814130" y="5514131"/>
                </a:lnTo>
                <a:lnTo>
                  <a:pt x="1948936" y="55141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7414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020CB033-38C5-4E39-8DC3-9CB5F3B04E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3645" y="2308378"/>
            <a:ext cx="12192000" cy="2658794"/>
          </a:xfrm>
          <a:custGeom>
            <a:avLst/>
            <a:gdLst>
              <a:gd name="connsiteX0" fmla="*/ 0 w 12192000"/>
              <a:gd name="connsiteY0" fmla="*/ 0 h 2658794"/>
              <a:gd name="connsiteX1" fmla="*/ 12192000 w 12192000"/>
              <a:gd name="connsiteY1" fmla="*/ 0 h 2658794"/>
              <a:gd name="connsiteX2" fmla="*/ 12192000 w 12192000"/>
              <a:gd name="connsiteY2" fmla="*/ 2658794 h 2658794"/>
              <a:gd name="connsiteX3" fmla="*/ 0 w 12192000"/>
              <a:gd name="connsiteY3" fmla="*/ 2658794 h 2658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2658794">
                <a:moveTo>
                  <a:pt x="0" y="0"/>
                </a:moveTo>
                <a:lnTo>
                  <a:pt x="12192000" y="0"/>
                </a:lnTo>
                <a:lnTo>
                  <a:pt x="12192000" y="2658794"/>
                </a:lnTo>
                <a:lnTo>
                  <a:pt x="0" y="265879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2058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DAE143DD-F0E7-4436-BF4F-9B0B0F5803E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2308378"/>
            <a:ext cx="6095999" cy="3080824"/>
          </a:xfrm>
          <a:custGeom>
            <a:avLst/>
            <a:gdLst>
              <a:gd name="connsiteX0" fmla="*/ 0 w 6095999"/>
              <a:gd name="connsiteY0" fmla="*/ 0 h 3080824"/>
              <a:gd name="connsiteX1" fmla="*/ 6095999 w 6095999"/>
              <a:gd name="connsiteY1" fmla="*/ 0 h 3080824"/>
              <a:gd name="connsiteX2" fmla="*/ 6095999 w 6095999"/>
              <a:gd name="connsiteY2" fmla="*/ 3080824 h 3080824"/>
              <a:gd name="connsiteX3" fmla="*/ 0 w 6095999"/>
              <a:gd name="connsiteY3" fmla="*/ 3080824 h 308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9" h="3080824">
                <a:moveTo>
                  <a:pt x="0" y="0"/>
                </a:moveTo>
                <a:lnTo>
                  <a:pt x="6095999" y="0"/>
                </a:lnTo>
                <a:lnTo>
                  <a:pt x="6095999" y="3080824"/>
                </a:lnTo>
                <a:lnTo>
                  <a:pt x="0" y="30808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F8F93F6D-2DDB-4A00-AA04-7C1436426E3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308378"/>
            <a:ext cx="6096000" cy="3080824"/>
          </a:xfrm>
          <a:custGeom>
            <a:avLst/>
            <a:gdLst>
              <a:gd name="connsiteX0" fmla="*/ 0 w 6096000"/>
              <a:gd name="connsiteY0" fmla="*/ 0 h 3080824"/>
              <a:gd name="connsiteX1" fmla="*/ 6096000 w 6096000"/>
              <a:gd name="connsiteY1" fmla="*/ 0 h 3080824"/>
              <a:gd name="connsiteX2" fmla="*/ 6096000 w 6096000"/>
              <a:gd name="connsiteY2" fmla="*/ 3080824 h 3080824"/>
              <a:gd name="connsiteX3" fmla="*/ 0 w 6096000"/>
              <a:gd name="connsiteY3" fmla="*/ 3080824 h 3080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080824">
                <a:moveTo>
                  <a:pt x="0" y="0"/>
                </a:moveTo>
                <a:lnTo>
                  <a:pt x="6096000" y="0"/>
                </a:lnTo>
                <a:lnTo>
                  <a:pt x="6096000" y="3080824"/>
                </a:lnTo>
                <a:lnTo>
                  <a:pt x="0" y="30808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4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2A7D5643-F78A-406C-9501-A0D64CF6194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96000" y="699866"/>
            <a:ext cx="3048000" cy="2957733"/>
          </a:xfrm>
          <a:custGeom>
            <a:avLst/>
            <a:gdLst>
              <a:gd name="connsiteX0" fmla="*/ 0 w 3048000"/>
              <a:gd name="connsiteY0" fmla="*/ 0 h 2957733"/>
              <a:gd name="connsiteX1" fmla="*/ 3048000 w 3048000"/>
              <a:gd name="connsiteY1" fmla="*/ 0 h 2957733"/>
              <a:gd name="connsiteX2" fmla="*/ 3048000 w 3048000"/>
              <a:gd name="connsiteY2" fmla="*/ 2957733 h 2957733"/>
              <a:gd name="connsiteX3" fmla="*/ 0 w 3048000"/>
              <a:gd name="connsiteY3" fmla="*/ 2957733 h 295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57733">
                <a:moveTo>
                  <a:pt x="0" y="0"/>
                </a:moveTo>
                <a:lnTo>
                  <a:pt x="3048000" y="0"/>
                </a:lnTo>
                <a:lnTo>
                  <a:pt x="3048000" y="2957733"/>
                </a:lnTo>
                <a:lnTo>
                  <a:pt x="0" y="295773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62E81073-2993-4A60-AE4E-371F56A0B57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-1" y="699868"/>
            <a:ext cx="3048000" cy="2957731"/>
          </a:xfrm>
          <a:custGeom>
            <a:avLst/>
            <a:gdLst>
              <a:gd name="connsiteX0" fmla="*/ 0 w 3048000"/>
              <a:gd name="connsiteY0" fmla="*/ 0 h 2957731"/>
              <a:gd name="connsiteX1" fmla="*/ 3048000 w 3048000"/>
              <a:gd name="connsiteY1" fmla="*/ 0 h 2957731"/>
              <a:gd name="connsiteX2" fmla="*/ 3048000 w 3048000"/>
              <a:gd name="connsiteY2" fmla="*/ 2957731 h 2957731"/>
              <a:gd name="connsiteX3" fmla="*/ 0 w 3048000"/>
              <a:gd name="connsiteY3" fmla="*/ 2957731 h 2957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2957731">
                <a:moveTo>
                  <a:pt x="0" y="0"/>
                </a:moveTo>
                <a:lnTo>
                  <a:pt x="3048000" y="0"/>
                </a:lnTo>
                <a:lnTo>
                  <a:pt x="3048000" y="2957731"/>
                </a:lnTo>
                <a:lnTo>
                  <a:pt x="0" y="295773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7018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CFAB191C-8A89-47C2-BB6A-32CFCB2616D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92369"/>
            <a:ext cx="12192000" cy="3235569"/>
          </a:xfrm>
          <a:custGeom>
            <a:avLst/>
            <a:gdLst>
              <a:gd name="connsiteX0" fmla="*/ 0 w 12192000"/>
              <a:gd name="connsiteY0" fmla="*/ 0 h 3235569"/>
              <a:gd name="connsiteX1" fmla="*/ 12192000 w 12192000"/>
              <a:gd name="connsiteY1" fmla="*/ 0 h 3235569"/>
              <a:gd name="connsiteX2" fmla="*/ 12192000 w 12192000"/>
              <a:gd name="connsiteY2" fmla="*/ 3235569 h 3235569"/>
              <a:gd name="connsiteX3" fmla="*/ 0 w 12192000"/>
              <a:gd name="connsiteY3" fmla="*/ 3235569 h 3235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235569">
                <a:moveTo>
                  <a:pt x="0" y="0"/>
                </a:moveTo>
                <a:lnTo>
                  <a:pt x="12192000" y="0"/>
                </a:lnTo>
                <a:lnTo>
                  <a:pt x="12192000" y="3235569"/>
                </a:lnTo>
                <a:lnTo>
                  <a:pt x="0" y="32355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600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C9CFB0AE-D2FD-4E51-AC33-F2B5693D44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753600" y="3699804"/>
            <a:ext cx="2438400" cy="3158197"/>
          </a:xfrm>
          <a:custGeom>
            <a:avLst/>
            <a:gdLst>
              <a:gd name="connsiteX0" fmla="*/ 0 w 2438400"/>
              <a:gd name="connsiteY0" fmla="*/ 0 h 3158197"/>
              <a:gd name="connsiteX1" fmla="*/ 2438400 w 2438400"/>
              <a:gd name="connsiteY1" fmla="*/ 0 h 3158197"/>
              <a:gd name="connsiteX2" fmla="*/ 2438400 w 2438400"/>
              <a:gd name="connsiteY2" fmla="*/ 3158197 h 3158197"/>
              <a:gd name="connsiteX3" fmla="*/ 0 w 2438400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3158197">
                <a:moveTo>
                  <a:pt x="0" y="0"/>
                </a:moveTo>
                <a:lnTo>
                  <a:pt x="2438400" y="0"/>
                </a:lnTo>
                <a:lnTo>
                  <a:pt x="2438400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12976057-E0F7-4790-A9C2-CA911FA429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315200" y="3699804"/>
            <a:ext cx="2438400" cy="3158197"/>
          </a:xfrm>
          <a:custGeom>
            <a:avLst/>
            <a:gdLst>
              <a:gd name="connsiteX0" fmla="*/ 0 w 2438400"/>
              <a:gd name="connsiteY0" fmla="*/ 0 h 3158197"/>
              <a:gd name="connsiteX1" fmla="*/ 2438400 w 2438400"/>
              <a:gd name="connsiteY1" fmla="*/ 0 h 3158197"/>
              <a:gd name="connsiteX2" fmla="*/ 2438400 w 2438400"/>
              <a:gd name="connsiteY2" fmla="*/ 3158197 h 3158197"/>
              <a:gd name="connsiteX3" fmla="*/ 0 w 2438400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3158197">
                <a:moveTo>
                  <a:pt x="0" y="0"/>
                </a:moveTo>
                <a:lnTo>
                  <a:pt x="2438400" y="0"/>
                </a:lnTo>
                <a:lnTo>
                  <a:pt x="2438400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D28746C9-EFE2-4269-9D8D-C9956381DFD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876802" y="3699804"/>
            <a:ext cx="2438399" cy="3158197"/>
          </a:xfrm>
          <a:custGeom>
            <a:avLst/>
            <a:gdLst>
              <a:gd name="connsiteX0" fmla="*/ 0 w 2438399"/>
              <a:gd name="connsiteY0" fmla="*/ 0 h 3158197"/>
              <a:gd name="connsiteX1" fmla="*/ 2438399 w 2438399"/>
              <a:gd name="connsiteY1" fmla="*/ 0 h 3158197"/>
              <a:gd name="connsiteX2" fmla="*/ 2438399 w 2438399"/>
              <a:gd name="connsiteY2" fmla="*/ 3158197 h 3158197"/>
              <a:gd name="connsiteX3" fmla="*/ 0 w 2438399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" h="3158197">
                <a:moveTo>
                  <a:pt x="0" y="0"/>
                </a:moveTo>
                <a:lnTo>
                  <a:pt x="2438399" y="0"/>
                </a:lnTo>
                <a:lnTo>
                  <a:pt x="2438399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3EA3F0E-840A-42A7-8602-532392F794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38401" y="3699804"/>
            <a:ext cx="2438401" cy="3158197"/>
          </a:xfrm>
          <a:custGeom>
            <a:avLst/>
            <a:gdLst>
              <a:gd name="connsiteX0" fmla="*/ 0 w 2438401"/>
              <a:gd name="connsiteY0" fmla="*/ 0 h 3158197"/>
              <a:gd name="connsiteX1" fmla="*/ 2438401 w 2438401"/>
              <a:gd name="connsiteY1" fmla="*/ 0 h 3158197"/>
              <a:gd name="connsiteX2" fmla="*/ 2438401 w 2438401"/>
              <a:gd name="connsiteY2" fmla="*/ 3158197 h 3158197"/>
              <a:gd name="connsiteX3" fmla="*/ 0 w 2438401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1" h="3158197">
                <a:moveTo>
                  <a:pt x="0" y="0"/>
                </a:moveTo>
                <a:lnTo>
                  <a:pt x="2438401" y="0"/>
                </a:lnTo>
                <a:lnTo>
                  <a:pt x="2438401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5151F1DD-2F8F-439B-BC57-F3475025DA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699804"/>
            <a:ext cx="2438400" cy="3158197"/>
          </a:xfrm>
          <a:custGeom>
            <a:avLst/>
            <a:gdLst>
              <a:gd name="connsiteX0" fmla="*/ 0 w 2438400"/>
              <a:gd name="connsiteY0" fmla="*/ 0 h 3158197"/>
              <a:gd name="connsiteX1" fmla="*/ 2438400 w 2438400"/>
              <a:gd name="connsiteY1" fmla="*/ 0 h 3158197"/>
              <a:gd name="connsiteX2" fmla="*/ 2438400 w 2438400"/>
              <a:gd name="connsiteY2" fmla="*/ 3158197 h 3158197"/>
              <a:gd name="connsiteX3" fmla="*/ 0 w 2438400"/>
              <a:gd name="connsiteY3" fmla="*/ 3158197 h 3158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3158197">
                <a:moveTo>
                  <a:pt x="0" y="0"/>
                </a:moveTo>
                <a:lnTo>
                  <a:pt x="2438400" y="0"/>
                </a:lnTo>
                <a:lnTo>
                  <a:pt x="2438400" y="3158197"/>
                </a:lnTo>
                <a:lnTo>
                  <a:pt x="0" y="31581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72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5EA2130D-DF44-4A12-B51F-C303B57740A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005751" y="4222062"/>
            <a:ext cx="1929620" cy="2157636"/>
          </a:xfrm>
          <a:custGeom>
            <a:avLst/>
            <a:gdLst>
              <a:gd name="connsiteX0" fmla="*/ 0 w 1929620"/>
              <a:gd name="connsiteY0" fmla="*/ 0 h 2157636"/>
              <a:gd name="connsiteX1" fmla="*/ 1929620 w 1929620"/>
              <a:gd name="connsiteY1" fmla="*/ 0 h 2157636"/>
              <a:gd name="connsiteX2" fmla="*/ 1929620 w 1929620"/>
              <a:gd name="connsiteY2" fmla="*/ 2157636 h 2157636"/>
              <a:gd name="connsiteX3" fmla="*/ 0 w 1929620"/>
              <a:gd name="connsiteY3" fmla="*/ 2157636 h 2157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9620" h="2157636">
                <a:moveTo>
                  <a:pt x="0" y="0"/>
                </a:moveTo>
                <a:lnTo>
                  <a:pt x="1929620" y="0"/>
                </a:lnTo>
                <a:lnTo>
                  <a:pt x="1929620" y="2157636"/>
                </a:lnTo>
                <a:lnTo>
                  <a:pt x="0" y="215763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6D2C76ED-E982-4D22-807F-756A0667BDF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77771" y="4222062"/>
            <a:ext cx="1653762" cy="1723879"/>
          </a:xfrm>
          <a:custGeom>
            <a:avLst/>
            <a:gdLst>
              <a:gd name="connsiteX0" fmla="*/ 0 w 1653762"/>
              <a:gd name="connsiteY0" fmla="*/ 0 h 1723879"/>
              <a:gd name="connsiteX1" fmla="*/ 1653762 w 1653762"/>
              <a:gd name="connsiteY1" fmla="*/ 0 h 1723879"/>
              <a:gd name="connsiteX2" fmla="*/ 1653762 w 1653762"/>
              <a:gd name="connsiteY2" fmla="*/ 1723879 h 1723879"/>
              <a:gd name="connsiteX3" fmla="*/ 0 w 1653762"/>
              <a:gd name="connsiteY3" fmla="*/ 1723879 h 172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3762" h="1723879">
                <a:moveTo>
                  <a:pt x="0" y="0"/>
                </a:moveTo>
                <a:lnTo>
                  <a:pt x="1653762" y="0"/>
                </a:lnTo>
                <a:lnTo>
                  <a:pt x="1653762" y="1723879"/>
                </a:lnTo>
                <a:lnTo>
                  <a:pt x="0" y="17238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D70C8A10-6545-46D2-84CB-B4C88AF874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05752" y="478302"/>
            <a:ext cx="1929620" cy="3650267"/>
          </a:xfrm>
          <a:custGeom>
            <a:avLst/>
            <a:gdLst>
              <a:gd name="connsiteX0" fmla="*/ 0 w 1929620"/>
              <a:gd name="connsiteY0" fmla="*/ 0 h 3650267"/>
              <a:gd name="connsiteX1" fmla="*/ 1929620 w 1929620"/>
              <a:gd name="connsiteY1" fmla="*/ 0 h 3650267"/>
              <a:gd name="connsiteX2" fmla="*/ 1929620 w 1929620"/>
              <a:gd name="connsiteY2" fmla="*/ 3650267 h 3650267"/>
              <a:gd name="connsiteX3" fmla="*/ 0 w 1929620"/>
              <a:gd name="connsiteY3" fmla="*/ 3650267 h 3650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9620" h="3650267">
                <a:moveTo>
                  <a:pt x="0" y="0"/>
                </a:moveTo>
                <a:lnTo>
                  <a:pt x="1929620" y="0"/>
                </a:lnTo>
                <a:lnTo>
                  <a:pt x="1929620" y="3650267"/>
                </a:lnTo>
                <a:lnTo>
                  <a:pt x="0" y="365026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B34010AB-3D42-4B6B-81C9-D3F373E8FDA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6493" y="2404691"/>
            <a:ext cx="4275040" cy="1723879"/>
          </a:xfrm>
          <a:custGeom>
            <a:avLst/>
            <a:gdLst>
              <a:gd name="connsiteX0" fmla="*/ 0 w 4275040"/>
              <a:gd name="connsiteY0" fmla="*/ 0 h 1723879"/>
              <a:gd name="connsiteX1" fmla="*/ 4275040 w 4275040"/>
              <a:gd name="connsiteY1" fmla="*/ 0 h 1723879"/>
              <a:gd name="connsiteX2" fmla="*/ 4275040 w 4275040"/>
              <a:gd name="connsiteY2" fmla="*/ 1723879 h 1723879"/>
              <a:gd name="connsiteX3" fmla="*/ 0 w 4275040"/>
              <a:gd name="connsiteY3" fmla="*/ 1723879 h 172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5040" h="1723879">
                <a:moveTo>
                  <a:pt x="0" y="0"/>
                </a:moveTo>
                <a:lnTo>
                  <a:pt x="4275040" y="0"/>
                </a:lnTo>
                <a:lnTo>
                  <a:pt x="4275040" y="1723879"/>
                </a:lnTo>
                <a:lnTo>
                  <a:pt x="0" y="17238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3999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739B3FB5-A3A7-44C4-A279-9F5633457D1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753602" y="2270383"/>
            <a:ext cx="2438399" cy="2279560"/>
          </a:xfrm>
          <a:custGeom>
            <a:avLst/>
            <a:gdLst>
              <a:gd name="connsiteX0" fmla="*/ 0 w 2438399"/>
              <a:gd name="connsiteY0" fmla="*/ 0 h 2279560"/>
              <a:gd name="connsiteX1" fmla="*/ 2438399 w 2438399"/>
              <a:gd name="connsiteY1" fmla="*/ 0 h 2279560"/>
              <a:gd name="connsiteX2" fmla="*/ 2438399 w 2438399"/>
              <a:gd name="connsiteY2" fmla="*/ 2279560 h 2279560"/>
              <a:gd name="connsiteX3" fmla="*/ 0 w 2438399"/>
              <a:gd name="connsiteY3" fmla="*/ 2279560 h 227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" h="2279560">
                <a:moveTo>
                  <a:pt x="0" y="0"/>
                </a:moveTo>
                <a:lnTo>
                  <a:pt x="2438399" y="0"/>
                </a:lnTo>
                <a:lnTo>
                  <a:pt x="2438399" y="2279560"/>
                </a:lnTo>
                <a:lnTo>
                  <a:pt x="0" y="22795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8AB7E7A8-4D4C-4AA0-853E-1FF3824112F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76801" y="2282941"/>
            <a:ext cx="2438400" cy="2279560"/>
          </a:xfrm>
          <a:custGeom>
            <a:avLst/>
            <a:gdLst>
              <a:gd name="connsiteX0" fmla="*/ 0 w 2438400"/>
              <a:gd name="connsiteY0" fmla="*/ 0 h 2279560"/>
              <a:gd name="connsiteX1" fmla="*/ 2438400 w 2438400"/>
              <a:gd name="connsiteY1" fmla="*/ 0 h 2279560"/>
              <a:gd name="connsiteX2" fmla="*/ 2438400 w 2438400"/>
              <a:gd name="connsiteY2" fmla="*/ 2279560 h 2279560"/>
              <a:gd name="connsiteX3" fmla="*/ 0 w 2438400"/>
              <a:gd name="connsiteY3" fmla="*/ 2279560 h 227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79560">
                <a:moveTo>
                  <a:pt x="0" y="0"/>
                </a:moveTo>
                <a:lnTo>
                  <a:pt x="2438400" y="0"/>
                </a:lnTo>
                <a:lnTo>
                  <a:pt x="2438400" y="2279560"/>
                </a:lnTo>
                <a:lnTo>
                  <a:pt x="0" y="22795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539791C-AE8C-45FA-B31F-A959AECB1BE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2295499"/>
            <a:ext cx="2438400" cy="2279560"/>
          </a:xfrm>
          <a:custGeom>
            <a:avLst/>
            <a:gdLst>
              <a:gd name="connsiteX0" fmla="*/ 0 w 2438400"/>
              <a:gd name="connsiteY0" fmla="*/ 0 h 2279560"/>
              <a:gd name="connsiteX1" fmla="*/ 2438400 w 2438400"/>
              <a:gd name="connsiteY1" fmla="*/ 0 h 2279560"/>
              <a:gd name="connsiteX2" fmla="*/ 2438400 w 2438400"/>
              <a:gd name="connsiteY2" fmla="*/ 2279560 h 2279560"/>
              <a:gd name="connsiteX3" fmla="*/ 0 w 2438400"/>
              <a:gd name="connsiteY3" fmla="*/ 2279560 h 2279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" h="2279560">
                <a:moveTo>
                  <a:pt x="0" y="0"/>
                </a:moveTo>
                <a:lnTo>
                  <a:pt x="2438400" y="0"/>
                </a:lnTo>
                <a:lnTo>
                  <a:pt x="2438400" y="2279560"/>
                </a:lnTo>
                <a:lnTo>
                  <a:pt x="0" y="227956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0648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DBF13733-D451-4469-9077-65AC6394520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83925" y="4334127"/>
            <a:ext cx="3626609" cy="1955409"/>
          </a:xfrm>
          <a:custGeom>
            <a:avLst/>
            <a:gdLst>
              <a:gd name="connsiteX0" fmla="*/ 0 w 3626609"/>
              <a:gd name="connsiteY0" fmla="*/ 0 h 1955409"/>
              <a:gd name="connsiteX1" fmla="*/ 3626609 w 3626609"/>
              <a:gd name="connsiteY1" fmla="*/ 0 h 1955409"/>
              <a:gd name="connsiteX2" fmla="*/ 3626609 w 3626609"/>
              <a:gd name="connsiteY2" fmla="*/ 1955409 h 1955409"/>
              <a:gd name="connsiteX3" fmla="*/ 0 w 3626609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09" h="1955409">
                <a:moveTo>
                  <a:pt x="0" y="0"/>
                </a:moveTo>
                <a:lnTo>
                  <a:pt x="3626609" y="0"/>
                </a:lnTo>
                <a:lnTo>
                  <a:pt x="3626609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9BC22216-603B-4F0A-AF35-3BB8705A728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282694" y="4334127"/>
            <a:ext cx="3626608" cy="1955409"/>
          </a:xfrm>
          <a:custGeom>
            <a:avLst/>
            <a:gdLst>
              <a:gd name="connsiteX0" fmla="*/ 0 w 3626608"/>
              <a:gd name="connsiteY0" fmla="*/ 0 h 1955409"/>
              <a:gd name="connsiteX1" fmla="*/ 3626608 w 3626608"/>
              <a:gd name="connsiteY1" fmla="*/ 0 h 1955409"/>
              <a:gd name="connsiteX2" fmla="*/ 3626608 w 3626608"/>
              <a:gd name="connsiteY2" fmla="*/ 1955409 h 1955409"/>
              <a:gd name="connsiteX3" fmla="*/ 0 w 3626608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08" h="1955409">
                <a:moveTo>
                  <a:pt x="0" y="0"/>
                </a:moveTo>
                <a:lnTo>
                  <a:pt x="3626608" y="0"/>
                </a:lnTo>
                <a:lnTo>
                  <a:pt x="3626608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CCBC3BC4-E8BE-4BF0-895D-B0F2762B851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81461" y="4334127"/>
            <a:ext cx="3626610" cy="1955409"/>
          </a:xfrm>
          <a:custGeom>
            <a:avLst/>
            <a:gdLst>
              <a:gd name="connsiteX0" fmla="*/ 0 w 3626610"/>
              <a:gd name="connsiteY0" fmla="*/ 0 h 1955409"/>
              <a:gd name="connsiteX1" fmla="*/ 3626610 w 3626610"/>
              <a:gd name="connsiteY1" fmla="*/ 0 h 1955409"/>
              <a:gd name="connsiteX2" fmla="*/ 3626610 w 3626610"/>
              <a:gd name="connsiteY2" fmla="*/ 1955409 h 1955409"/>
              <a:gd name="connsiteX3" fmla="*/ 0 w 3626610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10" h="1955409">
                <a:moveTo>
                  <a:pt x="0" y="0"/>
                </a:moveTo>
                <a:lnTo>
                  <a:pt x="3626610" y="0"/>
                </a:lnTo>
                <a:lnTo>
                  <a:pt x="3626610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B6B069C9-E650-4A20-B442-642BF266FFC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983926" y="2308378"/>
            <a:ext cx="3626609" cy="1955409"/>
          </a:xfrm>
          <a:custGeom>
            <a:avLst/>
            <a:gdLst>
              <a:gd name="connsiteX0" fmla="*/ 0 w 3626609"/>
              <a:gd name="connsiteY0" fmla="*/ 0 h 1955409"/>
              <a:gd name="connsiteX1" fmla="*/ 3626609 w 3626609"/>
              <a:gd name="connsiteY1" fmla="*/ 0 h 1955409"/>
              <a:gd name="connsiteX2" fmla="*/ 3626609 w 3626609"/>
              <a:gd name="connsiteY2" fmla="*/ 1955409 h 1955409"/>
              <a:gd name="connsiteX3" fmla="*/ 0 w 3626609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09" h="1955409">
                <a:moveTo>
                  <a:pt x="0" y="0"/>
                </a:moveTo>
                <a:lnTo>
                  <a:pt x="3626609" y="0"/>
                </a:lnTo>
                <a:lnTo>
                  <a:pt x="3626609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04466B02-1F58-4F50-8E92-68B5E3183A3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82695" y="2308378"/>
            <a:ext cx="3626608" cy="1955409"/>
          </a:xfrm>
          <a:custGeom>
            <a:avLst/>
            <a:gdLst>
              <a:gd name="connsiteX0" fmla="*/ 0 w 3626608"/>
              <a:gd name="connsiteY0" fmla="*/ 0 h 1955409"/>
              <a:gd name="connsiteX1" fmla="*/ 3626608 w 3626608"/>
              <a:gd name="connsiteY1" fmla="*/ 0 h 1955409"/>
              <a:gd name="connsiteX2" fmla="*/ 3626608 w 3626608"/>
              <a:gd name="connsiteY2" fmla="*/ 1955409 h 1955409"/>
              <a:gd name="connsiteX3" fmla="*/ 0 w 3626608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08" h="1955409">
                <a:moveTo>
                  <a:pt x="0" y="0"/>
                </a:moveTo>
                <a:lnTo>
                  <a:pt x="3626608" y="0"/>
                </a:lnTo>
                <a:lnTo>
                  <a:pt x="3626608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0DE32B07-E33F-45B6-AA96-C9E805593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81462" y="2308378"/>
            <a:ext cx="3626610" cy="1955409"/>
          </a:xfrm>
          <a:custGeom>
            <a:avLst/>
            <a:gdLst>
              <a:gd name="connsiteX0" fmla="*/ 0 w 3626610"/>
              <a:gd name="connsiteY0" fmla="*/ 0 h 1955409"/>
              <a:gd name="connsiteX1" fmla="*/ 3626610 w 3626610"/>
              <a:gd name="connsiteY1" fmla="*/ 0 h 1955409"/>
              <a:gd name="connsiteX2" fmla="*/ 3626610 w 3626610"/>
              <a:gd name="connsiteY2" fmla="*/ 1955409 h 1955409"/>
              <a:gd name="connsiteX3" fmla="*/ 0 w 3626610"/>
              <a:gd name="connsiteY3" fmla="*/ 1955409 h 195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6610" h="1955409">
                <a:moveTo>
                  <a:pt x="0" y="0"/>
                </a:moveTo>
                <a:lnTo>
                  <a:pt x="3626610" y="0"/>
                </a:lnTo>
                <a:lnTo>
                  <a:pt x="3626610" y="1955409"/>
                </a:lnTo>
                <a:lnTo>
                  <a:pt x="0" y="19554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23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E31224D2-0B5A-4D3E-9E6C-EC36FF9B268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165318" y="2204359"/>
            <a:ext cx="2636538" cy="4389623"/>
          </a:xfrm>
          <a:custGeom>
            <a:avLst/>
            <a:gdLst>
              <a:gd name="connsiteX0" fmla="*/ 0 w 2636538"/>
              <a:gd name="connsiteY0" fmla="*/ 0 h 4389623"/>
              <a:gd name="connsiteX1" fmla="*/ 2636538 w 2636538"/>
              <a:gd name="connsiteY1" fmla="*/ 0 h 4389623"/>
              <a:gd name="connsiteX2" fmla="*/ 2636538 w 2636538"/>
              <a:gd name="connsiteY2" fmla="*/ 4389623 h 4389623"/>
              <a:gd name="connsiteX3" fmla="*/ 0 w 2636538"/>
              <a:gd name="connsiteY3" fmla="*/ 4389623 h 438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538" h="4389623">
                <a:moveTo>
                  <a:pt x="0" y="0"/>
                </a:moveTo>
                <a:lnTo>
                  <a:pt x="2636538" y="0"/>
                </a:lnTo>
                <a:lnTo>
                  <a:pt x="2636538" y="4389623"/>
                </a:lnTo>
                <a:lnTo>
                  <a:pt x="0" y="43896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C4873F45-137A-4E65-9D8E-6E308AAADCD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40495" y="2204360"/>
            <a:ext cx="2636538" cy="4389623"/>
          </a:xfrm>
          <a:custGeom>
            <a:avLst/>
            <a:gdLst>
              <a:gd name="connsiteX0" fmla="*/ 0 w 2636538"/>
              <a:gd name="connsiteY0" fmla="*/ 0 h 4389623"/>
              <a:gd name="connsiteX1" fmla="*/ 2636538 w 2636538"/>
              <a:gd name="connsiteY1" fmla="*/ 0 h 4389623"/>
              <a:gd name="connsiteX2" fmla="*/ 2636538 w 2636538"/>
              <a:gd name="connsiteY2" fmla="*/ 4389623 h 4389623"/>
              <a:gd name="connsiteX3" fmla="*/ 0 w 2636538"/>
              <a:gd name="connsiteY3" fmla="*/ 4389623 h 438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538" h="4389623">
                <a:moveTo>
                  <a:pt x="0" y="0"/>
                </a:moveTo>
                <a:lnTo>
                  <a:pt x="2636538" y="0"/>
                </a:lnTo>
                <a:lnTo>
                  <a:pt x="2636538" y="4389623"/>
                </a:lnTo>
                <a:lnTo>
                  <a:pt x="0" y="43896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69F6C8F1-78AC-4316-B8CC-AB9161864DA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90140" y="2204363"/>
            <a:ext cx="2636538" cy="4389623"/>
          </a:xfrm>
          <a:custGeom>
            <a:avLst/>
            <a:gdLst>
              <a:gd name="connsiteX0" fmla="*/ 0 w 2636538"/>
              <a:gd name="connsiteY0" fmla="*/ 0 h 4389623"/>
              <a:gd name="connsiteX1" fmla="*/ 2636538 w 2636538"/>
              <a:gd name="connsiteY1" fmla="*/ 0 h 4389623"/>
              <a:gd name="connsiteX2" fmla="*/ 2636538 w 2636538"/>
              <a:gd name="connsiteY2" fmla="*/ 4389623 h 4389623"/>
              <a:gd name="connsiteX3" fmla="*/ 0 w 2636538"/>
              <a:gd name="connsiteY3" fmla="*/ 4389623 h 438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538" h="4389623">
                <a:moveTo>
                  <a:pt x="0" y="0"/>
                </a:moveTo>
                <a:lnTo>
                  <a:pt x="2636538" y="0"/>
                </a:lnTo>
                <a:lnTo>
                  <a:pt x="2636538" y="4389623"/>
                </a:lnTo>
                <a:lnTo>
                  <a:pt x="0" y="43896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894A3589-7301-4D36-829F-2FA944FBD73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962" y="2204363"/>
            <a:ext cx="2636538" cy="4389623"/>
          </a:xfrm>
          <a:custGeom>
            <a:avLst/>
            <a:gdLst>
              <a:gd name="connsiteX0" fmla="*/ 0 w 2636538"/>
              <a:gd name="connsiteY0" fmla="*/ 0 h 4389623"/>
              <a:gd name="connsiteX1" fmla="*/ 2636538 w 2636538"/>
              <a:gd name="connsiteY1" fmla="*/ 0 h 4389623"/>
              <a:gd name="connsiteX2" fmla="*/ 2636538 w 2636538"/>
              <a:gd name="connsiteY2" fmla="*/ 4389623 h 4389623"/>
              <a:gd name="connsiteX3" fmla="*/ 0 w 2636538"/>
              <a:gd name="connsiteY3" fmla="*/ 4389623 h 4389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6538" h="4389623">
                <a:moveTo>
                  <a:pt x="0" y="0"/>
                </a:moveTo>
                <a:lnTo>
                  <a:pt x="2636538" y="0"/>
                </a:lnTo>
                <a:lnTo>
                  <a:pt x="2636538" y="4389623"/>
                </a:lnTo>
                <a:lnTo>
                  <a:pt x="0" y="438962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6491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4815E595-3B50-4D5C-A72A-8CA651A1444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4947" y="2308378"/>
            <a:ext cx="2372800" cy="2353774"/>
          </a:xfrm>
          <a:custGeom>
            <a:avLst/>
            <a:gdLst>
              <a:gd name="connsiteX0" fmla="*/ 0 w 2372800"/>
              <a:gd name="connsiteY0" fmla="*/ 0 h 2353774"/>
              <a:gd name="connsiteX1" fmla="*/ 2372800 w 2372800"/>
              <a:gd name="connsiteY1" fmla="*/ 0 h 2353774"/>
              <a:gd name="connsiteX2" fmla="*/ 2372800 w 2372800"/>
              <a:gd name="connsiteY2" fmla="*/ 2353774 h 2353774"/>
              <a:gd name="connsiteX3" fmla="*/ 1523268 w 2372800"/>
              <a:gd name="connsiteY3" fmla="*/ 2353774 h 2353774"/>
              <a:gd name="connsiteX4" fmla="*/ 1186400 w 2372800"/>
              <a:gd name="connsiteY4" fmla="*/ 2016906 h 2353774"/>
              <a:gd name="connsiteX5" fmla="*/ 849532 w 2372800"/>
              <a:gd name="connsiteY5" fmla="*/ 2353774 h 2353774"/>
              <a:gd name="connsiteX6" fmla="*/ 0 w 2372800"/>
              <a:gd name="connsiteY6" fmla="*/ 2353774 h 235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2800" h="2353774">
                <a:moveTo>
                  <a:pt x="0" y="0"/>
                </a:moveTo>
                <a:lnTo>
                  <a:pt x="2372800" y="0"/>
                </a:lnTo>
                <a:lnTo>
                  <a:pt x="2372800" y="2353774"/>
                </a:lnTo>
                <a:lnTo>
                  <a:pt x="1523268" y="2353774"/>
                </a:lnTo>
                <a:cubicBezTo>
                  <a:pt x="1523268" y="2167727"/>
                  <a:pt x="1372447" y="2016906"/>
                  <a:pt x="1186400" y="2016906"/>
                </a:cubicBezTo>
                <a:cubicBezTo>
                  <a:pt x="1000353" y="2016906"/>
                  <a:pt x="849532" y="2167727"/>
                  <a:pt x="849532" y="2353774"/>
                </a:cubicBezTo>
                <a:lnTo>
                  <a:pt x="0" y="23537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4D2D097F-54BC-4BB9-86C0-864A057118B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885647" y="2308378"/>
            <a:ext cx="2372800" cy="2353774"/>
          </a:xfrm>
          <a:custGeom>
            <a:avLst/>
            <a:gdLst>
              <a:gd name="connsiteX0" fmla="*/ 0 w 2372800"/>
              <a:gd name="connsiteY0" fmla="*/ 0 h 2353774"/>
              <a:gd name="connsiteX1" fmla="*/ 2372800 w 2372800"/>
              <a:gd name="connsiteY1" fmla="*/ 0 h 2353774"/>
              <a:gd name="connsiteX2" fmla="*/ 2372800 w 2372800"/>
              <a:gd name="connsiteY2" fmla="*/ 2353774 h 2353774"/>
              <a:gd name="connsiteX3" fmla="*/ 1523268 w 2372800"/>
              <a:gd name="connsiteY3" fmla="*/ 2353774 h 2353774"/>
              <a:gd name="connsiteX4" fmla="*/ 1186400 w 2372800"/>
              <a:gd name="connsiteY4" fmla="*/ 2016906 h 2353774"/>
              <a:gd name="connsiteX5" fmla="*/ 849532 w 2372800"/>
              <a:gd name="connsiteY5" fmla="*/ 2353774 h 2353774"/>
              <a:gd name="connsiteX6" fmla="*/ 0 w 2372800"/>
              <a:gd name="connsiteY6" fmla="*/ 2353774 h 235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2800" h="2353774">
                <a:moveTo>
                  <a:pt x="0" y="0"/>
                </a:moveTo>
                <a:lnTo>
                  <a:pt x="2372800" y="0"/>
                </a:lnTo>
                <a:lnTo>
                  <a:pt x="2372800" y="2353774"/>
                </a:lnTo>
                <a:lnTo>
                  <a:pt x="1523268" y="2353774"/>
                </a:lnTo>
                <a:cubicBezTo>
                  <a:pt x="1523268" y="2167727"/>
                  <a:pt x="1372447" y="2016906"/>
                  <a:pt x="1186400" y="2016906"/>
                </a:cubicBezTo>
                <a:cubicBezTo>
                  <a:pt x="1000353" y="2016906"/>
                  <a:pt x="849532" y="2167727"/>
                  <a:pt x="849532" y="2353774"/>
                </a:cubicBezTo>
                <a:lnTo>
                  <a:pt x="0" y="23537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323CA3D3-FB6D-4D4F-892A-8265F0C8FD9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584247" y="2308378"/>
            <a:ext cx="2372800" cy="2353774"/>
          </a:xfrm>
          <a:custGeom>
            <a:avLst/>
            <a:gdLst>
              <a:gd name="connsiteX0" fmla="*/ 0 w 2372800"/>
              <a:gd name="connsiteY0" fmla="*/ 0 h 2353774"/>
              <a:gd name="connsiteX1" fmla="*/ 2372800 w 2372800"/>
              <a:gd name="connsiteY1" fmla="*/ 0 h 2353774"/>
              <a:gd name="connsiteX2" fmla="*/ 2372800 w 2372800"/>
              <a:gd name="connsiteY2" fmla="*/ 2353774 h 2353774"/>
              <a:gd name="connsiteX3" fmla="*/ 1523268 w 2372800"/>
              <a:gd name="connsiteY3" fmla="*/ 2353774 h 2353774"/>
              <a:gd name="connsiteX4" fmla="*/ 1186400 w 2372800"/>
              <a:gd name="connsiteY4" fmla="*/ 2016906 h 2353774"/>
              <a:gd name="connsiteX5" fmla="*/ 849532 w 2372800"/>
              <a:gd name="connsiteY5" fmla="*/ 2353774 h 2353774"/>
              <a:gd name="connsiteX6" fmla="*/ 0 w 2372800"/>
              <a:gd name="connsiteY6" fmla="*/ 2353774 h 235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2800" h="2353774">
                <a:moveTo>
                  <a:pt x="0" y="0"/>
                </a:moveTo>
                <a:lnTo>
                  <a:pt x="2372800" y="0"/>
                </a:lnTo>
                <a:lnTo>
                  <a:pt x="2372800" y="2353774"/>
                </a:lnTo>
                <a:lnTo>
                  <a:pt x="1523268" y="2353774"/>
                </a:lnTo>
                <a:cubicBezTo>
                  <a:pt x="1523268" y="2167727"/>
                  <a:pt x="1372447" y="2016906"/>
                  <a:pt x="1186400" y="2016906"/>
                </a:cubicBezTo>
                <a:cubicBezTo>
                  <a:pt x="1000353" y="2016906"/>
                  <a:pt x="849532" y="2167727"/>
                  <a:pt x="849532" y="2353774"/>
                </a:cubicBezTo>
                <a:lnTo>
                  <a:pt x="0" y="23537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C65C031-0ED2-4265-94CA-893BC2680DF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33547" y="2308378"/>
            <a:ext cx="2372800" cy="2353774"/>
          </a:xfrm>
          <a:custGeom>
            <a:avLst/>
            <a:gdLst>
              <a:gd name="connsiteX0" fmla="*/ 0 w 2372800"/>
              <a:gd name="connsiteY0" fmla="*/ 0 h 2353774"/>
              <a:gd name="connsiteX1" fmla="*/ 2372800 w 2372800"/>
              <a:gd name="connsiteY1" fmla="*/ 0 h 2353774"/>
              <a:gd name="connsiteX2" fmla="*/ 2372800 w 2372800"/>
              <a:gd name="connsiteY2" fmla="*/ 2353774 h 2353774"/>
              <a:gd name="connsiteX3" fmla="*/ 1523268 w 2372800"/>
              <a:gd name="connsiteY3" fmla="*/ 2353774 h 2353774"/>
              <a:gd name="connsiteX4" fmla="*/ 1186400 w 2372800"/>
              <a:gd name="connsiteY4" fmla="*/ 2016906 h 2353774"/>
              <a:gd name="connsiteX5" fmla="*/ 849532 w 2372800"/>
              <a:gd name="connsiteY5" fmla="*/ 2353774 h 2353774"/>
              <a:gd name="connsiteX6" fmla="*/ 0 w 2372800"/>
              <a:gd name="connsiteY6" fmla="*/ 2353774 h 235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72800" h="2353774">
                <a:moveTo>
                  <a:pt x="0" y="0"/>
                </a:moveTo>
                <a:lnTo>
                  <a:pt x="2372800" y="0"/>
                </a:lnTo>
                <a:lnTo>
                  <a:pt x="2372800" y="2353774"/>
                </a:lnTo>
                <a:lnTo>
                  <a:pt x="1523268" y="2353774"/>
                </a:lnTo>
                <a:cubicBezTo>
                  <a:pt x="1523268" y="2167727"/>
                  <a:pt x="1372447" y="2016906"/>
                  <a:pt x="1186400" y="2016906"/>
                </a:cubicBezTo>
                <a:cubicBezTo>
                  <a:pt x="1000353" y="2016906"/>
                  <a:pt x="849532" y="2167727"/>
                  <a:pt x="849532" y="2353774"/>
                </a:cubicBezTo>
                <a:lnTo>
                  <a:pt x="0" y="23537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2648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77A7EA82-9B8B-436C-93B6-0C674292E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28558" y="1198604"/>
            <a:ext cx="3134884" cy="1890583"/>
          </a:xfrm>
          <a:custGeom>
            <a:avLst/>
            <a:gdLst>
              <a:gd name="connsiteX0" fmla="*/ 188302 w 3134884"/>
              <a:gd name="connsiteY0" fmla="*/ 0 h 1890583"/>
              <a:gd name="connsiteX1" fmla="*/ 2946582 w 3134884"/>
              <a:gd name="connsiteY1" fmla="*/ 0 h 1890583"/>
              <a:gd name="connsiteX2" fmla="*/ 3134884 w 3134884"/>
              <a:gd name="connsiteY2" fmla="*/ 188302 h 1890583"/>
              <a:gd name="connsiteX3" fmla="*/ 3134884 w 3134884"/>
              <a:gd name="connsiteY3" fmla="*/ 1702281 h 1890583"/>
              <a:gd name="connsiteX4" fmla="*/ 2946582 w 3134884"/>
              <a:gd name="connsiteY4" fmla="*/ 1890583 h 1890583"/>
              <a:gd name="connsiteX5" fmla="*/ 188302 w 3134884"/>
              <a:gd name="connsiteY5" fmla="*/ 1890583 h 1890583"/>
              <a:gd name="connsiteX6" fmla="*/ 0 w 3134884"/>
              <a:gd name="connsiteY6" fmla="*/ 1702281 h 1890583"/>
              <a:gd name="connsiteX7" fmla="*/ 0 w 3134884"/>
              <a:gd name="connsiteY7" fmla="*/ 188302 h 1890583"/>
              <a:gd name="connsiteX8" fmla="*/ 188302 w 3134884"/>
              <a:gd name="connsiteY8" fmla="*/ 0 h 189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4884" h="1890583">
                <a:moveTo>
                  <a:pt x="188302" y="0"/>
                </a:moveTo>
                <a:lnTo>
                  <a:pt x="2946582" y="0"/>
                </a:lnTo>
                <a:cubicBezTo>
                  <a:pt x="3050578" y="0"/>
                  <a:pt x="3134884" y="84306"/>
                  <a:pt x="3134884" y="188302"/>
                </a:cubicBezTo>
                <a:lnTo>
                  <a:pt x="3134884" y="1702281"/>
                </a:lnTo>
                <a:cubicBezTo>
                  <a:pt x="3134884" y="1806277"/>
                  <a:pt x="3050578" y="1890583"/>
                  <a:pt x="2946582" y="1890583"/>
                </a:cubicBezTo>
                <a:lnTo>
                  <a:pt x="188302" y="1890583"/>
                </a:lnTo>
                <a:cubicBezTo>
                  <a:pt x="84306" y="1890583"/>
                  <a:pt x="0" y="1806277"/>
                  <a:pt x="0" y="1702281"/>
                </a:cubicBezTo>
                <a:lnTo>
                  <a:pt x="0" y="188302"/>
                </a:lnTo>
                <a:cubicBezTo>
                  <a:pt x="0" y="84306"/>
                  <a:pt x="84306" y="0"/>
                  <a:pt x="1883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6D78F72-9D9C-4903-A29A-CAE369B542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02082" y="1198603"/>
            <a:ext cx="3134884" cy="1890583"/>
          </a:xfrm>
          <a:custGeom>
            <a:avLst/>
            <a:gdLst>
              <a:gd name="connsiteX0" fmla="*/ 188302 w 3134884"/>
              <a:gd name="connsiteY0" fmla="*/ 0 h 1890583"/>
              <a:gd name="connsiteX1" fmla="*/ 2946582 w 3134884"/>
              <a:gd name="connsiteY1" fmla="*/ 0 h 1890583"/>
              <a:gd name="connsiteX2" fmla="*/ 3134884 w 3134884"/>
              <a:gd name="connsiteY2" fmla="*/ 188302 h 1890583"/>
              <a:gd name="connsiteX3" fmla="*/ 3134884 w 3134884"/>
              <a:gd name="connsiteY3" fmla="*/ 1702281 h 1890583"/>
              <a:gd name="connsiteX4" fmla="*/ 2946582 w 3134884"/>
              <a:gd name="connsiteY4" fmla="*/ 1890583 h 1890583"/>
              <a:gd name="connsiteX5" fmla="*/ 188302 w 3134884"/>
              <a:gd name="connsiteY5" fmla="*/ 1890583 h 1890583"/>
              <a:gd name="connsiteX6" fmla="*/ 0 w 3134884"/>
              <a:gd name="connsiteY6" fmla="*/ 1702281 h 1890583"/>
              <a:gd name="connsiteX7" fmla="*/ 0 w 3134884"/>
              <a:gd name="connsiteY7" fmla="*/ 188302 h 1890583"/>
              <a:gd name="connsiteX8" fmla="*/ 188302 w 3134884"/>
              <a:gd name="connsiteY8" fmla="*/ 0 h 189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4884" h="1890583">
                <a:moveTo>
                  <a:pt x="188302" y="0"/>
                </a:moveTo>
                <a:lnTo>
                  <a:pt x="2946582" y="0"/>
                </a:lnTo>
                <a:cubicBezTo>
                  <a:pt x="3050578" y="0"/>
                  <a:pt x="3134884" y="84306"/>
                  <a:pt x="3134884" y="188302"/>
                </a:cubicBezTo>
                <a:lnTo>
                  <a:pt x="3134884" y="1702281"/>
                </a:lnTo>
                <a:cubicBezTo>
                  <a:pt x="3134884" y="1806277"/>
                  <a:pt x="3050578" y="1890583"/>
                  <a:pt x="2946582" y="1890583"/>
                </a:cubicBezTo>
                <a:lnTo>
                  <a:pt x="188302" y="1890583"/>
                </a:lnTo>
                <a:cubicBezTo>
                  <a:pt x="84306" y="1890583"/>
                  <a:pt x="0" y="1806277"/>
                  <a:pt x="0" y="1702281"/>
                </a:cubicBezTo>
                <a:lnTo>
                  <a:pt x="0" y="188302"/>
                </a:lnTo>
                <a:cubicBezTo>
                  <a:pt x="0" y="84306"/>
                  <a:pt x="84306" y="0"/>
                  <a:pt x="1883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DB9046D9-CC66-4947-BD89-4C69449F05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55034" y="1198605"/>
            <a:ext cx="3134884" cy="1890583"/>
          </a:xfrm>
          <a:custGeom>
            <a:avLst/>
            <a:gdLst>
              <a:gd name="connsiteX0" fmla="*/ 188302 w 3134884"/>
              <a:gd name="connsiteY0" fmla="*/ 0 h 1890583"/>
              <a:gd name="connsiteX1" fmla="*/ 2946582 w 3134884"/>
              <a:gd name="connsiteY1" fmla="*/ 0 h 1890583"/>
              <a:gd name="connsiteX2" fmla="*/ 3134884 w 3134884"/>
              <a:gd name="connsiteY2" fmla="*/ 188302 h 1890583"/>
              <a:gd name="connsiteX3" fmla="*/ 3134884 w 3134884"/>
              <a:gd name="connsiteY3" fmla="*/ 1702281 h 1890583"/>
              <a:gd name="connsiteX4" fmla="*/ 2946582 w 3134884"/>
              <a:gd name="connsiteY4" fmla="*/ 1890583 h 1890583"/>
              <a:gd name="connsiteX5" fmla="*/ 188302 w 3134884"/>
              <a:gd name="connsiteY5" fmla="*/ 1890583 h 1890583"/>
              <a:gd name="connsiteX6" fmla="*/ 0 w 3134884"/>
              <a:gd name="connsiteY6" fmla="*/ 1702281 h 1890583"/>
              <a:gd name="connsiteX7" fmla="*/ 0 w 3134884"/>
              <a:gd name="connsiteY7" fmla="*/ 188302 h 1890583"/>
              <a:gd name="connsiteX8" fmla="*/ 188302 w 3134884"/>
              <a:gd name="connsiteY8" fmla="*/ 0 h 1890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34884" h="1890583">
                <a:moveTo>
                  <a:pt x="188302" y="0"/>
                </a:moveTo>
                <a:lnTo>
                  <a:pt x="2946582" y="0"/>
                </a:lnTo>
                <a:cubicBezTo>
                  <a:pt x="3050578" y="0"/>
                  <a:pt x="3134884" y="84306"/>
                  <a:pt x="3134884" y="188302"/>
                </a:cubicBezTo>
                <a:lnTo>
                  <a:pt x="3134884" y="1702281"/>
                </a:lnTo>
                <a:cubicBezTo>
                  <a:pt x="3134884" y="1806277"/>
                  <a:pt x="3050578" y="1890583"/>
                  <a:pt x="2946582" y="1890583"/>
                </a:cubicBezTo>
                <a:lnTo>
                  <a:pt x="188302" y="1890583"/>
                </a:lnTo>
                <a:cubicBezTo>
                  <a:pt x="84306" y="1890583"/>
                  <a:pt x="0" y="1806277"/>
                  <a:pt x="0" y="1702281"/>
                </a:cubicBezTo>
                <a:lnTo>
                  <a:pt x="0" y="188302"/>
                </a:lnTo>
                <a:cubicBezTo>
                  <a:pt x="0" y="84306"/>
                  <a:pt x="84306" y="0"/>
                  <a:pt x="18830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31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xmlns="" id="{5C6E59EE-2F75-47CF-92D3-0D22F0886CD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0548938" y="3810303"/>
            <a:ext cx="1651000" cy="1842819"/>
          </a:xfrm>
          <a:custGeom>
            <a:avLst/>
            <a:gdLst>
              <a:gd name="connsiteX0" fmla="*/ 0 w 1651000"/>
              <a:gd name="connsiteY0" fmla="*/ 0 h 1842819"/>
              <a:gd name="connsiteX1" fmla="*/ 1651000 w 1651000"/>
              <a:gd name="connsiteY1" fmla="*/ 0 h 1842819"/>
              <a:gd name="connsiteX2" fmla="*/ 1651000 w 1651000"/>
              <a:gd name="connsiteY2" fmla="*/ 1842819 h 1842819"/>
              <a:gd name="connsiteX3" fmla="*/ 0 w 1651000"/>
              <a:gd name="connsiteY3" fmla="*/ 1842819 h 1842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1000" h="1842819">
                <a:moveTo>
                  <a:pt x="0" y="0"/>
                </a:moveTo>
                <a:lnTo>
                  <a:pt x="1651000" y="0"/>
                </a:lnTo>
                <a:lnTo>
                  <a:pt x="1651000" y="1842819"/>
                </a:lnTo>
                <a:lnTo>
                  <a:pt x="0" y="184281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69168DA1-2214-437C-B520-3AABFDCDD432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124318" y="3810301"/>
            <a:ext cx="2424621" cy="1842821"/>
          </a:xfrm>
          <a:custGeom>
            <a:avLst/>
            <a:gdLst>
              <a:gd name="connsiteX0" fmla="*/ 0 w 2424621"/>
              <a:gd name="connsiteY0" fmla="*/ 0 h 1842821"/>
              <a:gd name="connsiteX1" fmla="*/ 2424621 w 2424621"/>
              <a:gd name="connsiteY1" fmla="*/ 0 h 1842821"/>
              <a:gd name="connsiteX2" fmla="*/ 2424621 w 2424621"/>
              <a:gd name="connsiteY2" fmla="*/ 1842821 h 1842821"/>
              <a:gd name="connsiteX3" fmla="*/ 0 w 2424621"/>
              <a:gd name="connsiteY3" fmla="*/ 1842821 h 1842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621" h="1842821">
                <a:moveTo>
                  <a:pt x="0" y="0"/>
                </a:moveTo>
                <a:lnTo>
                  <a:pt x="2424621" y="0"/>
                </a:lnTo>
                <a:lnTo>
                  <a:pt x="2424621" y="1842821"/>
                </a:lnTo>
                <a:lnTo>
                  <a:pt x="0" y="184282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136273E1-C30F-4EDE-8A35-7ADFFFA63AD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24318" y="2279102"/>
            <a:ext cx="4067683" cy="1531199"/>
          </a:xfrm>
          <a:custGeom>
            <a:avLst/>
            <a:gdLst>
              <a:gd name="connsiteX0" fmla="*/ 0 w 4067683"/>
              <a:gd name="connsiteY0" fmla="*/ 0 h 1531199"/>
              <a:gd name="connsiteX1" fmla="*/ 4067683 w 4067683"/>
              <a:gd name="connsiteY1" fmla="*/ 0 h 1531199"/>
              <a:gd name="connsiteX2" fmla="*/ 4067683 w 4067683"/>
              <a:gd name="connsiteY2" fmla="*/ 1531199 h 1531199"/>
              <a:gd name="connsiteX3" fmla="*/ 0 w 4067683"/>
              <a:gd name="connsiteY3" fmla="*/ 1531199 h 1531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7683" h="1531199">
                <a:moveTo>
                  <a:pt x="0" y="0"/>
                </a:moveTo>
                <a:lnTo>
                  <a:pt x="4067683" y="0"/>
                </a:lnTo>
                <a:lnTo>
                  <a:pt x="4067683" y="1531199"/>
                </a:lnTo>
                <a:lnTo>
                  <a:pt x="0" y="15311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F3C19755-1588-470F-9DB7-87ED4FDD7A5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17455" y="4155551"/>
            <a:ext cx="4106862" cy="1498149"/>
          </a:xfrm>
          <a:custGeom>
            <a:avLst/>
            <a:gdLst>
              <a:gd name="connsiteX0" fmla="*/ 0 w 4106862"/>
              <a:gd name="connsiteY0" fmla="*/ 0 h 1498149"/>
              <a:gd name="connsiteX1" fmla="*/ 4106862 w 4106862"/>
              <a:gd name="connsiteY1" fmla="*/ 0 h 1498149"/>
              <a:gd name="connsiteX2" fmla="*/ 4106862 w 4106862"/>
              <a:gd name="connsiteY2" fmla="*/ 1498149 h 1498149"/>
              <a:gd name="connsiteX3" fmla="*/ 0 w 4106862"/>
              <a:gd name="connsiteY3" fmla="*/ 1498149 h 1498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06862" h="1498149">
                <a:moveTo>
                  <a:pt x="0" y="0"/>
                </a:moveTo>
                <a:lnTo>
                  <a:pt x="4106862" y="0"/>
                </a:lnTo>
                <a:lnTo>
                  <a:pt x="4106862" y="1498149"/>
                </a:lnTo>
                <a:lnTo>
                  <a:pt x="0" y="149814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AFD33F72-BF4A-4D41-9FA5-F1BD0DAF1A8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473825" y="2279103"/>
            <a:ext cx="1650492" cy="1876447"/>
          </a:xfrm>
          <a:custGeom>
            <a:avLst/>
            <a:gdLst>
              <a:gd name="connsiteX0" fmla="*/ 0 w 1650492"/>
              <a:gd name="connsiteY0" fmla="*/ 0 h 1876447"/>
              <a:gd name="connsiteX1" fmla="*/ 1650492 w 1650492"/>
              <a:gd name="connsiteY1" fmla="*/ 0 h 1876447"/>
              <a:gd name="connsiteX2" fmla="*/ 1650492 w 1650492"/>
              <a:gd name="connsiteY2" fmla="*/ 1876447 h 1876447"/>
              <a:gd name="connsiteX3" fmla="*/ 0 w 1650492"/>
              <a:gd name="connsiteY3" fmla="*/ 1876447 h 187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492" h="1876447">
                <a:moveTo>
                  <a:pt x="0" y="0"/>
                </a:moveTo>
                <a:lnTo>
                  <a:pt x="1650492" y="0"/>
                </a:lnTo>
                <a:lnTo>
                  <a:pt x="1650492" y="1876447"/>
                </a:lnTo>
                <a:lnTo>
                  <a:pt x="0" y="187644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5C8E26A0-1972-47F1-A7DC-5986EC483D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17963" y="2279101"/>
            <a:ext cx="2455862" cy="1883172"/>
          </a:xfrm>
          <a:custGeom>
            <a:avLst/>
            <a:gdLst>
              <a:gd name="connsiteX0" fmla="*/ 0 w 2455862"/>
              <a:gd name="connsiteY0" fmla="*/ 0 h 1883172"/>
              <a:gd name="connsiteX1" fmla="*/ 2455862 w 2455862"/>
              <a:gd name="connsiteY1" fmla="*/ 0 h 1883172"/>
              <a:gd name="connsiteX2" fmla="*/ 2455862 w 2455862"/>
              <a:gd name="connsiteY2" fmla="*/ 1883172 h 1883172"/>
              <a:gd name="connsiteX3" fmla="*/ 0 w 2455862"/>
              <a:gd name="connsiteY3" fmla="*/ 1883172 h 1883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5862" h="1883172">
                <a:moveTo>
                  <a:pt x="0" y="0"/>
                </a:moveTo>
                <a:lnTo>
                  <a:pt x="2455862" y="0"/>
                </a:lnTo>
                <a:lnTo>
                  <a:pt x="2455862" y="1883172"/>
                </a:lnTo>
                <a:lnTo>
                  <a:pt x="0" y="188317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731C456D-07A5-45FC-A396-0ECECB1DE7D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2279101"/>
            <a:ext cx="4017963" cy="3378502"/>
          </a:xfrm>
          <a:custGeom>
            <a:avLst/>
            <a:gdLst>
              <a:gd name="connsiteX0" fmla="*/ 0 w 4017963"/>
              <a:gd name="connsiteY0" fmla="*/ 0 h 3378502"/>
              <a:gd name="connsiteX1" fmla="*/ 4017963 w 4017963"/>
              <a:gd name="connsiteY1" fmla="*/ 0 h 3378502"/>
              <a:gd name="connsiteX2" fmla="*/ 4017963 w 4017963"/>
              <a:gd name="connsiteY2" fmla="*/ 3378502 h 3378502"/>
              <a:gd name="connsiteX3" fmla="*/ 0 w 4017963"/>
              <a:gd name="connsiteY3" fmla="*/ 3378502 h 3378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7963" h="3378502">
                <a:moveTo>
                  <a:pt x="0" y="0"/>
                </a:moveTo>
                <a:lnTo>
                  <a:pt x="4017963" y="0"/>
                </a:lnTo>
                <a:lnTo>
                  <a:pt x="4017963" y="3378502"/>
                </a:lnTo>
                <a:lnTo>
                  <a:pt x="0" y="337850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7930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368A894C-F6AC-4634-BB2F-4946C89A23A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997178" y="2282564"/>
            <a:ext cx="3564362" cy="2330088"/>
          </a:xfrm>
          <a:custGeom>
            <a:avLst/>
            <a:gdLst>
              <a:gd name="connsiteX0" fmla="*/ 0 w 3564362"/>
              <a:gd name="connsiteY0" fmla="*/ 0 h 2330088"/>
              <a:gd name="connsiteX1" fmla="*/ 3564362 w 3564362"/>
              <a:gd name="connsiteY1" fmla="*/ 0 h 2330088"/>
              <a:gd name="connsiteX2" fmla="*/ 3564362 w 3564362"/>
              <a:gd name="connsiteY2" fmla="*/ 2330088 h 2330088"/>
              <a:gd name="connsiteX3" fmla="*/ 2155669 w 3564362"/>
              <a:gd name="connsiteY3" fmla="*/ 2330088 h 2330088"/>
              <a:gd name="connsiteX4" fmla="*/ 1782181 w 3564362"/>
              <a:gd name="connsiteY4" fmla="*/ 1956600 h 2330088"/>
              <a:gd name="connsiteX5" fmla="*/ 1408693 w 3564362"/>
              <a:gd name="connsiteY5" fmla="*/ 2330088 h 2330088"/>
              <a:gd name="connsiteX6" fmla="*/ 0 w 3564362"/>
              <a:gd name="connsiteY6" fmla="*/ 2330088 h 233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4362" h="2330088">
                <a:moveTo>
                  <a:pt x="0" y="0"/>
                </a:moveTo>
                <a:lnTo>
                  <a:pt x="3564362" y="0"/>
                </a:lnTo>
                <a:lnTo>
                  <a:pt x="3564362" y="2330088"/>
                </a:lnTo>
                <a:lnTo>
                  <a:pt x="2155669" y="2330088"/>
                </a:lnTo>
                <a:cubicBezTo>
                  <a:pt x="2155669" y="2123816"/>
                  <a:pt x="1988453" y="1956600"/>
                  <a:pt x="1782181" y="1956600"/>
                </a:cubicBezTo>
                <a:cubicBezTo>
                  <a:pt x="1575909" y="1956600"/>
                  <a:pt x="1408693" y="2123816"/>
                  <a:pt x="1408693" y="2330088"/>
                </a:cubicBezTo>
                <a:lnTo>
                  <a:pt x="0" y="23300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774B917-10E3-4E73-9F26-354B7361BE3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13815" y="2283606"/>
            <a:ext cx="3564362" cy="2330088"/>
          </a:xfrm>
          <a:custGeom>
            <a:avLst/>
            <a:gdLst>
              <a:gd name="connsiteX0" fmla="*/ 0 w 3564362"/>
              <a:gd name="connsiteY0" fmla="*/ 0 h 2330088"/>
              <a:gd name="connsiteX1" fmla="*/ 3564362 w 3564362"/>
              <a:gd name="connsiteY1" fmla="*/ 0 h 2330088"/>
              <a:gd name="connsiteX2" fmla="*/ 3564362 w 3564362"/>
              <a:gd name="connsiteY2" fmla="*/ 2330088 h 2330088"/>
              <a:gd name="connsiteX3" fmla="*/ 2155669 w 3564362"/>
              <a:gd name="connsiteY3" fmla="*/ 2330088 h 2330088"/>
              <a:gd name="connsiteX4" fmla="*/ 1782181 w 3564362"/>
              <a:gd name="connsiteY4" fmla="*/ 1956600 h 2330088"/>
              <a:gd name="connsiteX5" fmla="*/ 1408693 w 3564362"/>
              <a:gd name="connsiteY5" fmla="*/ 2330088 h 2330088"/>
              <a:gd name="connsiteX6" fmla="*/ 0 w 3564362"/>
              <a:gd name="connsiteY6" fmla="*/ 2330088 h 233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4362" h="2330088">
                <a:moveTo>
                  <a:pt x="0" y="0"/>
                </a:moveTo>
                <a:lnTo>
                  <a:pt x="3564362" y="0"/>
                </a:lnTo>
                <a:lnTo>
                  <a:pt x="3564362" y="2330088"/>
                </a:lnTo>
                <a:lnTo>
                  <a:pt x="2155669" y="2330088"/>
                </a:lnTo>
                <a:cubicBezTo>
                  <a:pt x="2155669" y="2123816"/>
                  <a:pt x="1988453" y="1956600"/>
                  <a:pt x="1782181" y="1956600"/>
                </a:cubicBezTo>
                <a:cubicBezTo>
                  <a:pt x="1575909" y="1956600"/>
                  <a:pt x="1408693" y="2123816"/>
                  <a:pt x="1408693" y="2330088"/>
                </a:cubicBezTo>
                <a:lnTo>
                  <a:pt x="0" y="23300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C06ECA54-01FC-48DD-A8BA-1B080C7977A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30460" y="2282564"/>
            <a:ext cx="3564362" cy="2330088"/>
          </a:xfrm>
          <a:custGeom>
            <a:avLst/>
            <a:gdLst>
              <a:gd name="connsiteX0" fmla="*/ 0 w 3564362"/>
              <a:gd name="connsiteY0" fmla="*/ 0 h 2330088"/>
              <a:gd name="connsiteX1" fmla="*/ 3564362 w 3564362"/>
              <a:gd name="connsiteY1" fmla="*/ 0 h 2330088"/>
              <a:gd name="connsiteX2" fmla="*/ 3564362 w 3564362"/>
              <a:gd name="connsiteY2" fmla="*/ 2330088 h 2330088"/>
              <a:gd name="connsiteX3" fmla="*/ 2155669 w 3564362"/>
              <a:gd name="connsiteY3" fmla="*/ 2330088 h 2330088"/>
              <a:gd name="connsiteX4" fmla="*/ 1782181 w 3564362"/>
              <a:gd name="connsiteY4" fmla="*/ 1956600 h 2330088"/>
              <a:gd name="connsiteX5" fmla="*/ 1408693 w 3564362"/>
              <a:gd name="connsiteY5" fmla="*/ 2330088 h 2330088"/>
              <a:gd name="connsiteX6" fmla="*/ 0 w 3564362"/>
              <a:gd name="connsiteY6" fmla="*/ 2330088 h 233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4362" h="2330088">
                <a:moveTo>
                  <a:pt x="0" y="0"/>
                </a:moveTo>
                <a:lnTo>
                  <a:pt x="3564362" y="0"/>
                </a:lnTo>
                <a:lnTo>
                  <a:pt x="3564362" y="2330088"/>
                </a:lnTo>
                <a:lnTo>
                  <a:pt x="2155669" y="2330088"/>
                </a:lnTo>
                <a:cubicBezTo>
                  <a:pt x="2155669" y="2123816"/>
                  <a:pt x="1988453" y="1956600"/>
                  <a:pt x="1782181" y="1956600"/>
                </a:cubicBezTo>
                <a:cubicBezTo>
                  <a:pt x="1575909" y="1956600"/>
                  <a:pt x="1408693" y="2123816"/>
                  <a:pt x="1408693" y="2330088"/>
                </a:cubicBezTo>
                <a:lnTo>
                  <a:pt x="0" y="233008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6624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xmlns="" id="{E5A8D623-2AF2-4608-BB01-B0BE0A229A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541658" y="4620316"/>
            <a:ext cx="3650342" cy="1892263"/>
          </a:xfrm>
          <a:custGeom>
            <a:avLst/>
            <a:gdLst>
              <a:gd name="connsiteX0" fmla="*/ 0 w 3650342"/>
              <a:gd name="connsiteY0" fmla="*/ 0 h 1892263"/>
              <a:gd name="connsiteX1" fmla="*/ 3650342 w 3650342"/>
              <a:gd name="connsiteY1" fmla="*/ 0 h 1892263"/>
              <a:gd name="connsiteX2" fmla="*/ 3650342 w 3650342"/>
              <a:gd name="connsiteY2" fmla="*/ 1892263 h 1892263"/>
              <a:gd name="connsiteX3" fmla="*/ 0 w 3650342"/>
              <a:gd name="connsiteY3" fmla="*/ 1892263 h 189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0342" h="1892263">
                <a:moveTo>
                  <a:pt x="0" y="0"/>
                </a:moveTo>
                <a:lnTo>
                  <a:pt x="3650342" y="0"/>
                </a:lnTo>
                <a:lnTo>
                  <a:pt x="3650342" y="1892263"/>
                </a:lnTo>
                <a:lnTo>
                  <a:pt x="0" y="18922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B1254CE3-74EF-43F1-B7FC-2438B564C0B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85888" y="4620769"/>
            <a:ext cx="5275943" cy="1892263"/>
          </a:xfrm>
          <a:custGeom>
            <a:avLst/>
            <a:gdLst>
              <a:gd name="connsiteX0" fmla="*/ 0 w 5275943"/>
              <a:gd name="connsiteY0" fmla="*/ 0 h 1892263"/>
              <a:gd name="connsiteX1" fmla="*/ 5275943 w 5275943"/>
              <a:gd name="connsiteY1" fmla="*/ 0 h 1892263"/>
              <a:gd name="connsiteX2" fmla="*/ 5275943 w 5275943"/>
              <a:gd name="connsiteY2" fmla="*/ 1892263 h 1892263"/>
              <a:gd name="connsiteX3" fmla="*/ 0 w 5275943"/>
              <a:gd name="connsiteY3" fmla="*/ 1892263 h 1892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5943" h="1892263">
                <a:moveTo>
                  <a:pt x="0" y="0"/>
                </a:moveTo>
                <a:lnTo>
                  <a:pt x="5275943" y="0"/>
                </a:lnTo>
                <a:lnTo>
                  <a:pt x="5275943" y="1892263"/>
                </a:lnTo>
                <a:lnTo>
                  <a:pt x="0" y="18922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A91F1E8E-B6E3-4370-A766-33BDB66FCA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322458" y="2245831"/>
            <a:ext cx="4869542" cy="2273338"/>
          </a:xfrm>
          <a:custGeom>
            <a:avLst/>
            <a:gdLst>
              <a:gd name="connsiteX0" fmla="*/ 0 w 4869542"/>
              <a:gd name="connsiteY0" fmla="*/ 0 h 2273338"/>
              <a:gd name="connsiteX1" fmla="*/ 4869542 w 4869542"/>
              <a:gd name="connsiteY1" fmla="*/ 0 h 2273338"/>
              <a:gd name="connsiteX2" fmla="*/ 4869542 w 4869542"/>
              <a:gd name="connsiteY2" fmla="*/ 2273338 h 2273338"/>
              <a:gd name="connsiteX3" fmla="*/ 0 w 4869542"/>
              <a:gd name="connsiteY3" fmla="*/ 2273338 h 227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9542" h="2273338">
                <a:moveTo>
                  <a:pt x="0" y="0"/>
                </a:moveTo>
                <a:lnTo>
                  <a:pt x="4869542" y="0"/>
                </a:lnTo>
                <a:lnTo>
                  <a:pt x="4869542" y="2273338"/>
                </a:lnTo>
                <a:lnTo>
                  <a:pt x="0" y="227333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99F5E592-FF31-444A-AA87-D514F12C7C8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185888" y="2245833"/>
            <a:ext cx="4056743" cy="2273791"/>
          </a:xfrm>
          <a:custGeom>
            <a:avLst/>
            <a:gdLst>
              <a:gd name="connsiteX0" fmla="*/ 0 w 4056743"/>
              <a:gd name="connsiteY0" fmla="*/ 0 h 2273791"/>
              <a:gd name="connsiteX1" fmla="*/ 4056743 w 4056743"/>
              <a:gd name="connsiteY1" fmla="*/ 0 h 2273791"/>
              <a:gd name="connsiteX2" fmla="*/ 4056743 w 4056743"/>
              <a:gd name="connsiteY2" fmla="*/ 2273791 h 2273791"/>
              <a:gd name="connsiteX3" fmla="*/ 0 w 4056743"/>
              <a:gd name="connsiteY3" fmla="*/ 2273791 h 2273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6743" h="2273791">
                <a:moveTo>
                  <a:pt x="0" y="0"/>
                </a:moveTo>
                <a:lnTo>
                  <a:pt x="4056743" y="0"/>
                </a:lnTo>
                <a:lnTo>
                  <a:pt x="4056743" y="2273791"/>
                </a:lnTo>
                <a:lnTo>
                  <a:pt x="0" y="227379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56FBE18-F40A-4250-96F1-6009932824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2245831"/>
            <a:ext cx="3106057" cy="4267200"/>
          </a:xfrm>
          <a:custGeom>
            <a:avLst/>
            <a:gdLst>
              <a:gd name="connsiteX0" fmla="*/ 0 w 3106057"/>
              <a:gd name="connsiteY0" fmla="*/ 0 h 4267200"/>
              <a:gd name="connsiteX1" fmla="*/ 3106057 w 3106057"/>
              <a:gd name="connsiteY1" fmla="*/ 0 h 4267200"/>
              <a:gd name="connsiteX2" fmla="*/ 3106057 w 3106057"/>
              <a:gd name="connsiteY2" fmla="*/ 4267200 h 4267200"/>
              <a:gd name="connsiteX3" fmla="*/ 0 w 3106057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057" h="4267200">
                <a:moveTo>
                  <a:pt x="0" y="0"/>
                </a:moveTo>
                <a:lnTo>
                  <a:pt x="3106057" y="0"/>
                </a:lnTo>
                <a:lnTo>
                  <a:pt x="3106057" y="4267200"/>
                </a:lnTo>
                <a:lnTo>
                  <a:pt x="0" y="4267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712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856FBE18-F40A-4250-96F1-60099328242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3106057"/>
              <a:gd name="connsiteY0" fmla="*/ 0 h 4267200"/>
              <a:gd name="connsiteX1" fmla="*/ 3106057 w 3106057"/>
              <a:gd name="connsiteY1" fmla="*/ 0 h 4267200"/>
              <a:gd name="connsiteX2" fmla="*/ 3106057 w 3106057"/>
              <a:gd name="connsiteY2" fmla="*/ 4267200 h 4267200"/>
              <a:gd name="connsiteX3" fmla="*/ 0 w 3106057"/>
              <a:gd name="connsiteY3" fmla="*/ 4267200 h 426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6057" h="4267200">
                <a:moveTo>
                  <a:pt x="0" y="0"/>
                </a:moveTo>
                <a:lnTo>
                  <a:pt x="3106057" y="0"/>
                </a:lnTo>
                <a:lnTo>
                  <a:pt x="3106057" y="4267200"/>
                </a:lnTo>
                <a:lnTo>
                  <a:pt x="0" y="4267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4688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D4D3CBD0-4773-4E61-97F1-8CD221C025F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553665" y="2"/>
            <a:ext cx="2379663" cy="4316506"/>
          </a:xfrm>
          <a:custGeom>
            <a:avLst/>
            <a:gdLst>
              <a:gd name="connsiteX0" fmla="*/ 0 w 2379663"/>
              <a:gd name="connsiteY0" fmla="*/ 0 h 4316506"/>
              <a:gd name="connsiteX1" fmla="*/ 2379663 w 2379663"/>
              <a:gd name="connsiteY1" fmla="*/ 0 h 4316506"/>
              <a:gd name="connsiteX2" fmla="*/ 2379663 w 2379663"/>
              <a:gd name="connsiteY2" fmla="*/ 4316506 h 4316506"/>
              <a:gd name="connsiteX3" fmla="*/ 0 w 2379663"/>
              <a:gd name="connsiteY3" fmla="*/ 4316506 h 4316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663" h="4316506">
                <a:moveTo>
                  <a:pt x="0" y="0"/>
                </a:moveTo>
                <a:lnTo>
                  <a:pt x="2379663" y="0"/>
                </a:lnTo>
                <a:lnTo>
                  <a:pt x="2379663" y="4316506"/>
                </a:lnTo>
                <a:lnTo>
                  <a:pt x="0" y="431650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1F5CD51A-B25B-4773-A37B-108EB4CBA85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96869" y="2"/>
            <a:ext cx="2379663" cy="3563469"/>
          </a:xfrm>
          <a:custGeom>
            <a:avLst/>
            <a:gdLst>
              <a:gd name="connsiteX0" fmla="*/ 0 w 2379663"/>
              <a:gd name="connsiteY0" fmla="*/ 0 h 3563469"/>
              <a:gd name="connsiteX1" fmla="*/ 2379663 w 2379663"/>
              <a:gd name="connsiteY1" fmla="*/ 0 h 3563469"/>
              <a:gd name="connsiteX2" fmla="*/ 2379663 w 2379663"/>
              <a:gd name="connsiteY2" fmla="*/ 3563469 h 3563469"/>
              <a:gd name="connsiteX3" fmla="*/ 0 w 2379663"/>
              <a:gd name="connsiteY3" fmla="*/ 3563469 h 3563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663" h="3563469">
                <a:moveTo>
                  <a:pt x="0" y="0"/>
                </a:moveTo>
                <a:lnTo>
                  <a:pt x="2379663" y="0"/>
                </a:lnTo>
                <a:lnTo>
                  <a:pt x="2379663" y="3563469"/>
                </a:lnTo>
                <a:lnTo>
                  <a:pt x="0" y="3563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82F05358-96DB-4EF0-B11C-62FE747F9EA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6868" y="3630706"/>
            <a:ext cx="2379663" cy="3227293"/>
          </a:xfrm>
          <a:custGeom>
            <a:avLst/>
            <a:gdLst>
              <a:gd name="connsiteX0" fmla="*/ 0 w 2379663"/>
              <a:gd name="connsiteY0" fmla="*/ 0 h 3227293"/>
              <a:gd name="connsiteX1" fmla="*/ 2379663 w 2379663"/>
              <a:gd name="connsiteY1" fmla="*/ 0 h 3227293"/>
              <a:gd name="connsiteX2" fmla="*/ 2379663 w 2379663"/>
              <a:gd name="connsiteY2" fmla="*/ 3227293 h 3227293"/>
              <a:gd name="connsiteX3" fmla="*/ 0 w 2379663"/>
              <a:gd name="connsiteY3" fmla="*/ 3227293 h 3227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9663" h="3227293">
                <a:moveTo>
                  <a:pt x="0" y="0"/>
                </a:moveTo>
                <a:lnTo>
                  <a:pt x="2379663" y="0"/>
                </a:lnTo>
                <a:lnTo>
                  <a:pt x="2379663" y="3227293"/>
                </a:lnTo>
                <a:lnTo>
                  <a:pt x="0" y="322729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289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CDC2A622-8DC5-426D-AA7A-319885C37E1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097838" y="3249022"/>
            <a:ext cx="4094162" cy="2278063"/>
          </a:xfrm>
          <a:custGeom>
            <a:avLst/>
            <a:gdLst>
              <a:gd name="connsiteX0" fmla="*/ 0 w 4094162"/>
              <a:gd name="connsiteY0" fmla="*/ 0 h 2278063"/>
              <a:gd name="connsiteX1" fmla="*/ 4094162 w 4094162"/>
              <a:gd name="connsiteY1" fmla="*/ 0 h 2278063"/>
              <a:gd name="connsiteX2" fmla="*/ 4094162 w 4094162"/>
              <a:gd name="connsiteY2" fmla="*/ 2278063 h 2278063"/>
              <a:gd name="connsiteX3" fmla="*/ 0 w 4094162"/>
              <a:gd name="connsiteY3" fmla="*/ 2278063 h 2278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4162" h="2278063">
                <a:moveTo>
                  <a:pt x="0" y="0"/>
                </a:moveTo>
                <a:lnTo>
                  <a:pt x="4094162" y="0"/>
                </a:lnTo>
                <a:lnTo>
                  <a:pt x="4094162" y="2278063"/>
                </a:lnTo>
                <a:lnTo>
                  <a:pt x="0" y="227806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1700A783-496B-4ACB-A59A-745EF352DB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0155238" y="2221908"/>
            <a:ext cx="2036762" cy="1027112"/>
          </a:xfrm>
          <a:custGeom>
            <a:avLst/>
            <a:gdLst>
              <a:gd name="connsiteX0" fmla="*/ 0 w 2036762"/>
              <a:gd name="connsiteY0" fmla="*/ 0 h 1027112"/>
              <a:gd name="connsiteX1" fmla="*/ 2036762 w 2036762"/>
              <a:gd name="connsiteY1" fmla="*/ 0 h 1027112"/>
              <a:gd name="connsiteX2" fmla="*/ 2036762 w 2036762"/>
              <a:gd name="connsiteY2" fmla="*/ 1027112 h 1027112"/>
              <a:gd name="connsiteX3" fmla="*/ 0 w 2036762"/>
              <a:gd name="connsiteY3" fmla="*/ 1027112 h 1027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36762" h="1027112">
                <a:moveTo>
                  <a:pt x="0" y="0"/>
                </a:moveTo>
                <a:lnTo>
                  <a:pt x="2036762" y="0"/>
                </a:lnTo>
                <a:lnTo>
                  <a:pt x="2036762" y="1027112"/>
                </a:lnTo>
                <a:lnTo>
                  <a:pt x="0" y="10271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C394302A-4FDE-4E84-9D8A-A6ECC8B0803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097838" y="2221910"/>
            <a:ext cx="2074862" cy="1027113"/>
          </a:xfrm>
          <a:custGeom>
            <a:avLst/>
            <a:gdLst>
              <a:gd name="connsiteX0" fmla="*/ 0 w 2074862"/>
              <a:gd name="connsiteY0" fmla="*/ 0 h 1027113"/>
              <a:gd name="connsiteX1" fmla="*/ 2074862 w 2074862"/>
              <a:gd name="connsiteY1" fmla="*/ 0 h 1027113"/>
              <a:gd name="connsiteX2" fmla="*/ 2074862 w 2074862"/>
              <a:gd name="connsiteY2" fmla="*/ 1027113 h 1027113"/>
              <a:gd name="connsiteX3" fmla="*/ 0 w 2074862"/>
              <a:gd name="connsiteY3" fmla="*/ 1027113 h 10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4862" h="1027113">
                <a:moveTo>
                  <a:pt x="0" y="0"/>
                </a:moveTo>
                <a:lnTo>
                  <a:pt x="2074862" y="0"/>
                </a:lnTo>
                <a:lnTo>
                  <a:pt x="2074862" y="1027113"/>
                </a:lnTo>
                <a:lnTo>
                  <a:pt x="0" y="10271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D250FBFF-46F9-414A-A334-D87115EF68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03678" y="4503147"/>
            <a:ext cx="4094161" cy="1027113"/>
          </a:xfrm>
          <a:custGeom>
            <a:avLst/>
            <a:gdLst>
              <a:gd name="connsiteX0" fmla="*/ 0 w 4094161"/>
              <a:gd name="connsiteY0" fmla="*/ 0 h 1027113"/>
              <a:gd name="connsiteX1" fmla="*/ 4094161 w 4094161"/>
              <a:gd name="connsiteY1" fmla="*/ 0 h 1027113"/>
              <a:gd name="connsiteX2" fmla="*/ 4094161 w 4094161"/>
              <a:gd name="connsiteY2" fmla="*/ 1027113 h 1027113"/>
              <a:gd name="connsiteX3" fmla="*/ 0 w 4094161"/>
              <a:gd name="connsiteY3" fmla="*/ 1027113 h 102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4161" h="1027113">
                <a:moveTo>
                  <a:pt x="0" y="0"/>
                </a:moveTo>
                <a:lnTo>
                  <a:pt x="4094161" y="0"/>
                </a:lnTo>
                <a:lnTo>
                  <a:pt x="4094161" y="1027113"/>
                </a:lnTo>
                <a:lnTo>
                  <a:pt x="0" y="102711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9CE722A6-BB6B-4ED2-B339-5228F22A22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003679" y="2221910"/>
            <a:ext cx="4094161" cy="2281237"/>
          </a:xfrm>
          <a:custGeom>
            <a:avLst/>
            <a:gdLst>
              <a:gd name="connsiteX0" fmla="*/ 0 w 4094161"/>
              <a:gd name="connsiteY0" fmla="*/ 0 h 2281237"/>
              <a:gd name="connsiteX1" fmla="*/ 4094161 w 4094161"/>
              <a:gd name="connsiteY1" fmla="*/ 0 h 2281237"/>
              <a:gd name="connsiteX2" fmla="*/ 4094161 w 4094161"/>
              <a:gd name="connsiteY2" fmla="*/ 2281237 h 2281237"/>
              <a:gd name="connsiteX3" fmla="*/ 0 w 4094161"/>
              <a:gd name="connsiteY3" fmla="*/ 2281237 h 228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4161" h="2281237">
                <a:moveTo>
                  <a:pt x="0" y="0"/>
                </a:moveTo>
                <a:lnTo>
                  <a:pt x="4094161" y="0"/>
                </a:lnTo>
                <a:lnTo>
                  <a:pt x="4094161" y="2281237"/>
                </a:lnTo>
                <a:lnTo>
                  <a:pt x="0" y="22812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287DCDAB-A608-4D5E-AB0E-F49F6F07558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" y="2221909"/>
            <a:ext cx="4010025" cy="3305175"/>
          </a:xfrm>
          <a:custGeom>
            <a:avLst/>
            <a:gdLst>
              <a:gd name="connsiteX0" fmla="*/ 0 w 4010025"/>
              <a:gd name="connsiteY0" fmla="*/ 0 h 3305175"/>
              <a:gd name="connsiteX1" fmla="*/ 4010025 w 4010025"/>
              <a:gd name="connsiteY1" fmla="*/ 0 h 3305175"/>
              <a:gd name="connsiteX2" fmla="*/ 4010025 w 4010025"/>
              <a:gd name="connsiteY2" fmla="*/ 3305175 h 3305175"/>
              <a:gd name="connsiteX3" fmla="*/ 0 w 4010025"/>
              <a:gd name="connsiteY3" fmla="*/ 3305175 h 330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0025" h="3305175">
                <a:moveTo>
                  <a:pt x="0" y="0"/>
                </a:moveTo>
                <a:lnTo>
                  <a:pt x="4010025" y="0"/>
                </a:lnTo>
                <a:lnTo>
                  <a:pt x="4010025" y="3305175"/>
                </a:lnTo>
                <a:lnTo>
                  <a:pt x="0" y="330517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995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65DA66B1-A3CB-4FAB-AC4B-9CF35485B47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44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F55677B5-D118-4A67-ACBC-70B7689DFF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AD49ADD0-9E2D-4BCE-B76C-A2ADA9EF5B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4800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A121AC8C-7C55-4F9D-925D-9DDF9A33150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3048000" cy="685800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09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xmlns="" id="{A2CB4FAF-66E3-4B4D-868B-954E1F0F859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032184" y="3512223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xmlns="" id="{3EAFD1DD-C74A-4F8E-B05C-76F47504755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169238" y="3512224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xmlns="" id="{9028E7B4-9FB7-48F2-8AF9-5E6F15E2554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06291" y="3512225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DFF7FFF2-AC09-4D0B-ADE2-FC06A5A130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43345" y="3512226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946B33DC-F0A0-441A-ABA2-8F405D2058B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032185" y="629304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3A9C554A-57E7-453B-8558-B866F10B921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69239" y="629305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A9393991-3C24-42A2-9B4B-1BB10D5C47C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06292" y="629306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51DEB052-2A06-4585-A629-F5D23086AE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43346" y="629307"/>
            <a:ext cx="2716470" cy="2716470"/>
          </a:xfrm>
          <a:custGeom>
            <a:avLst/>
            <a:gdLst>
              <a:gd name="connsiteX0" fmla="*/ 0 w 2716470"/>
              <a:gd name="connsiteY0" fmla="*/ 0 h 2716470"/>
              <a:gd name="connsiteX1" fmla="*/ 2716470 w 2716470"/>
              <a:gd name="connsiteY1" fmla="*/ 0 h 2716470"/>
              <a:gd name="connsiteX2" fmla="*/ 2716470 w 2716470"/>
              <a:gd name="connsiteY2" fmla="*/ 2716470 h 2716470"/>
              <a:gd name="connsiteX3" fmla="*/ 0 w 2716470"/>
              <a:gd name="connsiteY3" fmla="*/ 2716470 h 271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16470" h="2716470">
                <a:moveTo>
                  <a:pt x="0" y="0"/>
                </a:moveTo>
                <a:lnTo>
                  <a:pt x="2716470" y="0"/>
                </a:lnTo>
                <a:lnTo>
                  <a:pt x="2716470" y="2716470"/>
                </a:lnTo>
                <a:lnTo>
                  <a:pt x="0" y="271647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123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E76B81DC-F086-45EA-8BF0-60206EC885B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35007" y="758537"/>
            <a:ext cx="2366372" cy="5340927"/>
          </a:xfrm>
          <a:custGeom>
            <a:avLst/>
            <a:gdLst>
              <a:gd name="connsiteX0" fmla="*/ 0 w 2366372"/>
              <a:gd name="connsiteY0" fmla="*/ 0 h 5340927"/>
              <a:gd name="connsiteX1" fmla="*/ 2366372 w 2366372"/>
              <a:gd name="connsiteY1" fmla="*/ 0 h 5340927"/>
              <a:gd name="connsiteX2" fmla="*/ 2366372 w 2366372"/>
              <a:gd name="connsiteY2" fmla="*/ 5340927 h 5340927"/>
              <a:gd name="connsiteX3" fmla="*/ 0 w 2366372"/>
              <a:gd name="connsiteY3" fmla="*/ 5340927 h 534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6372" h="5340927">
                <a:moveTo>
                  <a:pt x="0" y="0"/>
                </a:moveTo>
                <a:lnTo>
                  <a:pt x="2366372" y="0"/>
                </a:lnTo>
                <a:lnTo>
                  <a:pt x="2366372" y="5340927"/>
                </a:lnTo>
                <a:lnTo>
                  <a:pt x="0" y="534092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588B16EE-4BB1-496C-A4A2-674AC996915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911940" y="758537"/>
            <a:ext cx="2366372" cy="5340927"/>
          </a:xfrm>
          <a:custGeom>
            <a:avLst/>
            <a:gdLst>
              <a:gd name="connsiteX0" fmla="*/ 0 w 2366372"/>
              <a:gd name="connsiteY0" fmla="*/ 0 h 5340927"/>
              <a:gd name="connsiteX1" fmla="*/ 2366372 w 2366372"/>
              <a:gd name="connsiteY1" fmla="*/ 0 h 5340927"/>
              <a:gd name="connsiteX2" fmla="*/ 2366372 w 2366372"/>
              <a:gd name="connsiteY2" fmla="*/ 5340927 h 5340927"/>
              <a:gd name="connsiteX3" fmla="*/ 0 w 2366372"/>
              <a:gd name="connsiteY3" fmla="*/ 5340927 h 534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6372" h="5340927">
                <a:moveTo>
                  <a:pt x="0" y="0"/>
                </a:moveTo>
                <a:lnTo>
                  <a:pt x="2366372" y="0"/>
                </a:lnTo>
                <a:lnTo>
                  <a:pt x="2366372" y="5340927"/>
                </a:lnTo>
                <a:lnTo>
                  <a:pt x="0" y="534092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1CF032AE-FA25-4988-8CE5-771EC219A39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488873" y="758537"/>
            <a:ext cx="2366372" cy="5340927"/>
          </a:xfrm>
          <a:custGeom>
            <a:avLst/>
            <a:gdLst>
              <a:gd name="connsiteX0" fmla="*/ 0 w 2366372"/>
              <a:gd name="connsiteY0" fmla="*/ 0 h 5340927"/>
              <a:gd name="connsiteX1" fmla="*/ 2366372 w 2366372"/>
              <a:gd name="connsiteY1" fmla="*/ 0 h 5340927"/>
              <a:gd name="connsiteX2" fmla="*/ 2366372 w 2366372"/>
              <a:gd name="connsiteY2" fmla="*/ 5340927 h 5340927"/>
              <a:gd name="connsiteX3" fmla="*/ 0 w 2366372"/>
              <a:gd name="connsiteY3" fmla="*/ 5340927 h 534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6372" h="5340927">
                <a:moveTo>
                  <a:pt x="0" y="0"/>
                </a:moveTo>
                <a:lnTo>
                  <a:pt x="2366372" y="0"/>
                </a:lnTo>
                <a:lnTo>
                  <a:pt x="2366372" y="5340927"/>
                </a:lnTo>
                <a:lnTo>
                  <a:pt x="0" y="534092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0967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C4C169AA-A123-4E33-B7B3-CF5C6E19421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81890" y="3453839"/>
            <a:ext cx="2732215" cy="2732215"/>
          </a:xfrm>
          <a:custGeom>
            <a:avLst/>
            <a:gdLst>
              <a:gd name="connsiteX0" fmla="*/ 0 w 2732215"/>
              <a:gd name="connsiteY0" fmla="*/ 0 h 2732215"/>
              <a:gd name="connsiteX1" fmla="*/ 2732215 w 2732215"/>
              <a:gd name="connsiteY1" fmla="*/ 0 h 2732215"/>
              <a:gd name="connsiteX2" fmla="*/ 2732215 w 2732215"/>
              <a:gd name="connsiteY2" fmla="*/ 2732215 h 2732215"/>
              <a:gd name="connsiteX3" fmla="*/ 0 w 2732215"/>
              <a:gd name="connsiteY3" fmla="*/ 2732215 h 27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15" h="2732215">
                <a:moveTo>
                  <a:pt x="0" y="0"/>
                </a:moveTo>
                <a:lnTo>
                  <a:pt x="2732215" y="0"/>
                </a:lnTo>
                <a:lnTo>
                  <a:pt x="2732215" y="2732215"/>
                </a:lnTo>
                <a:lnTo>
                  <a:pt x="0" y="27322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F5BCC518-AFB8-458A-A431-DBAEE761761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3785" y="3453839"/>
            <a:ext cx="2732215" cy="2732215"/>
          </a:xfrm>
          <a:custGeom>
            <a:avLst/>
            <a:gdLst>
              <a:gd name="connsiteX0" fmla="*/ 0 w 2732215"/>
              <a:gd name="connsiteY0" fmla="*/ 0 h 2732215"/>
              <a:gd name="connsiteX1" fmla="*/ 2732215 w 2732215"/>
              <a:gd name="connsiteY1" fmla="*/ 0 h 2732215"/>
              <a:gd name="connsiteX2" fmla="*/ 2732215 w 2732215"/>
              <a:gd name="connsiteY2" fmla="*/ 2732215 h 2732215"/>
              <a:gd name="connsiteX3" fmla="*/ 0 w 2732215"/>
              <a:gd name="connsiteY3" fmla="*/ 2732215 h 27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15" h="2732215">
                <a:moveTo>
                  <a:pt x="0" y="0"/>
                </a:moveTo>
                <a:lnTo>
                  <a:pt x="2732215" y="0"/>
                </a:lnTo>
                <a:lnTo>
                  <a:pt x="2732215" y="2732215"/>
                </a:lnTo>
                <a:lnTo>
                  <a:pt x="0" y="27322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EC75DDE9-BA9C-4346-9832-06D17341DE5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363786" y="671946"/>
            <a:ext cx="2732215" cy="2732215"/>
          </a:xfrm>
          <a:custGeom>
            <a:avLst/>
            <a:gdLst>
              <a:gd name="connsiteX0" fmla="*/ 0 w 2732215"/>
              <a:gd name="connsiteY0" fmla="*/ 0 h 2732215"/>
              <a:gd name="connsiteX1" fmla="*/ 2732215 w 2732215"/>
              <a:gd name="connsiteY1" fmla="*/ 0 h 2732215"/>
              <a:gd name="connsiteX2" fmla="*/ 2732215 w 2732215"/>
              <a:gd name="connsiteY2" fmla="*/ 2732215 h 2732215"/>
              <a:gd name="connsiteX3" fmla="*/ 0 w 2732215"/>
              <a:gd name="connsiteY3" fmla="*/ 2732215 h 27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15" h="2732215">
                <a:moveTo>
                  <a:pt x="0" y="0"/>
                </a:moveTo>
                <a:lnTo>
                  <a:pt x="2732215" y="0"/>
                </a:lnTo>
                <a:lnTo>
                  <a:pt x="2732215" y="2732215"/>
                </a:lnTo>
                <a:lnTo>
                  <a:pt x="0" y="27322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819E7DB7-3AC9-4B76-90F6-E39AF2976C2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81892" y="671945"/>
            <a:ext cx="2732215" cy="2732215"/>
          </a:xfrm>
          <a:custGeom>
            <a:avLst/>
            <a:gdLst>
              <a:gd name="connsiteX0" fmla="*/ 0 w 2732215"/>
              <a:gd name="connsiteY0" fmla="*/ 0 h 2732215"/>
              <a:gd name="connsiteX1" fmla="*/ 2732215 w 2732215"/>
              <a:gd name="connsiteY1" fmla="*/ 0 h 2732215"/>
              <a:gd name="connsiteX2" fmla="*/ 2732215 w 2732215"/>
              <a:gd name="connsiteY2" fmla="*/ 2732215 h 2732215"/>
              <a:gd name="connsiteX3" fmla="*/ 0 w 2732215"/>
              <a:gd name="connsiteY3" fmla="*/ 2732215 h 273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2215" h="2732215">
                <a:moveTo>
                  <a:pt x="0" y="0"/>
                </a:moveTo>
                <a:lnTo>
                  <a:pt x="2732215" y="0"/>
                </a:lnTo>
                <a:lnTo>
                  <a:pt x="2732215" y="2732215"/>
                </a:lnTo>
                <a:lnTo>
                  <a:pt x="0" y="273221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65890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9F7E2859-F7E2-4709-AFC6-DDBCF4CEF24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65248" y="4536889"/>
            <a:ext cx="1859900" cy="1859900"/>
          </a:xfrm>
          <a:custGeom>
            <a:avLst/>
            <a:gdLst>
              <a:gd name="connsiteX0" fmla="*/ 0 w 1859900"/>
              <a:gd name="connsiteY0" fmla="*/ 0 h 1859900"/>
              <a:gd name="connsiteX1" fmla="*/ 1859900 w 1859900"/>
              <a:gd name="connsiteY1" fmla="*/ 0 h 1859900"/>
              <a:gd name="connsiteX2" fmla="*/ 1859900 w 1859900"/>
              <a:gd name="connsiteY2" fmla="*/ 1859900 h 1859900"/>
              <a:gd name="connsiteX3" fmla="*/ 0 w 1859900"/>
              <a:gd name="connsiteY3" fmla="*/ 1859900 h 185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900" h="1859900">
                <a:moveTo>
                  <a:pt x="0" y="0"/>
                </a:moveTo>
                <a:lnTo>
                  <a:pt x="1859900" y="0"/>
                </a:lnTo>
                <a:lnTo>
                  <a:pt x="1859900" y="1859900"/>
                </a:lnTo>
                <a:lnTo>
                  <a:pt x="0" y="1859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8B4599B9-9649-4FCD-9B97-44EF8887801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90377" y="4536889"/>
            <a:ext cx="1859900" cy="1859900"/>
          </a:xfrm>
          <a:custGeom>
            <a:avLst/>
            <a:gdLst>
              <a:gd name="connsiteX0" fmla="*/ 0 w 1859900"/>
              <a:gd name="connsiteY0" fmla="*/ 0 h 1859900"/>
              <a:gd name="connsiteX1" fmla="*/ 1859900 w 1859900"/>
              <a:gd name="connsiteY1" fmla="*/ 0 h 1859900"/>
              <a:gd name="connsiteX2" fmla="*/ 1859900 w 1859900"/>
              <a:gd name="connsiteY2" fmla="*/ 1859900 h 1859900"/>
              <a:gd name="connsiteX3" fmla="*/ 0 w 1859900"/>
              <a:gd name="connsiteY3" fmla="*/ 1859900 h 185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59900" h="1859900">
                <a:moveTo>
                  <a:pt x="0" y="0"/>
                </a:moveTo>
                <a:lnTo>
                  <a:pt x="1859900" y="0"/>
                </a:lnTo>
                <a:lnTo>
                  <a:pt x="1859900" y="1859900"/>
                </a:lnTo>
                <a:lnTo>
                  <a:pt x="0" y="18599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F0B7F42D-3C8A-4A5C-9B4E-71F54B6C90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1722" y="461210"/>
            <a:ext cx="9083426" cy="3914685"/>
          </a:xfrm>
          <a:custGeom>
            <a:avLst/>
            <a:gdLst>
              <a:gd name="connsiteX0" fmla="*/ 0 w 9083426"/>
              <a:gd name="connsiteY0" fmla="*/ 0 h 3914685"/>
              <a:gd name="connsiteX1" fmla="*/ 9083426 w 9083426"/>
              <a:gd name="connsiteY1" fmla="*/ 0 h 3914685"/>
              <a:gd name="connsiteX2" fmla="*/ 9083426 w 9083426"/>
              <a:gd name="connsiteY2" fmla="*/ 3914685 h 3914685"/>
              <a:gd name="connsiteX3" fmla="*/ 0 w 9083426"/>
              <a:gd name="connsiteY3" fmla="*/ 3914685 h 3914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83426" h="3914685">
                <a:moveTo>
                  <a:pt x="0" y="0"/>
                </a:moveTo>
                <a:lnTo>
                  <a:pt x="9083426" y="0"/>
                </a:lnTo>
                <a:lnTo>
                  <a:pt x="9083426" y="3914685"/>
                </a:lnTo>
                <a:lnTo>
                  <a:pt x="0" y="39146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2790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D4F9550F-82C2-455A-A604-F2C58D5BCC4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41945" y="2364883"/>
            <a:ext cx="2128234" cy="2128234"/>
          </a:xfrm>
          <a:custGeom>
            <a:avLst/>
            <a:gdLst>
              <a:gd name="connsiteX0" fmla="*/ 0 w 2128234"/>
              <a:gd name="connsiteY0" fmla="*/ 0 h 2128234"/>
              <a:gd name="connsiteX1" fmla="*/ 2128234 w 2128234"/>
              <a:gd name="connsiteY1" fmla="*/ 0 h 2128234"/>
              <a:gd name="connsiteX2" fmla="*/ 2128234 w 2128234"/>
              <a:gd name="connsiteY2" fmla="*/ 2128234 h 2128234"/>
              <a:gd name="connsiteX3" fmla="*/ 0 w 2128234"/>
              <a:gd name="connsiteY3" fmla="*/ 2128234 h 21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234" h="2128234">
                <a:moveTo>
                  <a:pt x="0" y="0"/>
                </a:moveTo>
                <a:lnTo>
                  <a:pt x="2128234" y="0"/>
                </a:lnTo>
                <a:lnTo>
                  <a:pt x="2128234" y="2128234"/>
                </a:lnTo>
                <a:lnTo>
                  <a:pt x="0" y="21282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256CDE0C-5937-455E-8221-AC377906BE2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01903" y="2364883"/>
            <a:ext cx="2128234" cy="2128234"/>
          </a:xfrm>
          <a:custGeom>
            <a:avLst/>
            <a:gdLst>
              <a:gd name="connsiteX0" fmla="*/ 0 w 2128234"/>
              <a:gd name="connsiteY0" fmla="*/ 0 h 2128234"/>
              <a:gd name="connsiteX1" fmla="*/ 2128234 w 2128234"/>
              <a:gd name="connsiteY1" fmla="*/ 0 h 2128234"/>
              <a:gd name="connsiteX2" fmla="*/ 2128234 w 2128234"/>
              <a:gd name="connsiteY2" fmla="*/ 2128234 h 2128234"/>
              <a:gd name="connsiteX3" fmla="*/ 0 w 2128234"/>
              <a:gd name="connsiteY3" fmla="*/ 2128234 h 21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234" h="2128234">
                <a:moveTo>
                  <a:pt x="0" y="0"/>
                </a:moveTo>
                <a:lnTo>
                  <a:pt x="2128234" y="0"/>
                </a:lnTo>
                <a:lnTo>
                  <a:pt x="2128234" y="2128234"/>
                </a:lnTo>
                <a:lnTo>
                  <a:pt x="0" y="21282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87D0FEB-86B4-4091-817E-28F218B436F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661862" y="2364883"/>
            <a:ext cx="2128234" cy="2128234"/>
          </a:xfrm>
          <a:custGeom>
            <a:avLst/>
            <a:gdLst>
              <a:gd name="connsiteX0" fmla="*/ 0 w 2128234"/>
              <a:gd name="connsiteY0" fmla="*/ 0 h 2128234"/>
              <a:gd name="connsiteX1" fmla="*/ 2128234 w 2128234"/>
              <a:gd name="connsiteY1" fmla="*/ 0 h 2128234"/>
              <a:gd name="connsiteX2" fmla="*/ 2128234 w 2128234"/>
              <a:gd name="connsiteY2" fmla="*/ 2128234 h 2128234"/>
              <a:gd name="connsiteX3" fmla="*/ 0 w 2128234"/>
              <a:gd name="connsiteY3" fmla="*/ 2128234 h 21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234" h="2128234">
                <a:moveTo>
                  <a:pt x="0" y="0"/>
                </a:moveTo>
                <a:lnTo>
                  <a:pt x="2128234" y="0"/>
                </a:lnTo>
                <a:lnTo>
                  <a:pt x="2128234" y="2128234"/>
                </a:lnTo>
                <a:lnTo>
                  <a:pt x="0" y="21282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72D1BC52-671A-4847-877A-AFEA816730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820" y="2364883"/>
            <a:ext cx="2128234" cy="2128234"/>
          </a:xfrm>
          <a:custGeom>
            <a:avLst/>
            <a:gdLst>
              <a:gd name="connsiteX0" fmla="*/ 0 w 2128234"/>
              <a:gd name="connsiteY0" fmla="*/ 0 h 2128234"/>
              <a:gd name="connsiteX1" fmla="*/ 2128234 w 2128234"/>
              <a:gd name="connsiteY1" fmla="*/ 0 h 2128234"/>
              <a:gd name="connsiteX2" fmla="*/ 2128234 w 2128234"/>
              <a:gd name="connsiteY2" fmla="*/ 2128234 h 2128234"/>
              <a:gd name="connsiteX3" fmla="*/ 0 w 2128234"/>
              <a:gd name="connsiteY3" fmla="*/ 2128234 h 212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28234" h="2128234">
                <a:moveTo>
                  <a:pt x="0" y="0"/>
                </a:moveTo>
                <a:lnTo>
                  <a:pt x="2128234" y="0"/>
                </a:lnTo>
                <a:lnTo>
                  <a:pt x="2128234" y="2128234"/>
                </a:lnTo>
                <a:lnTo>
                  <a:pt x="0" y="212823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5017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BBCE45E1-C443-4EF7-BB7B-F8FCB7FB2A2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10404" y="2353613"/>
            <a:ext cx="1867436" cy="2150772"/>
          </a:xfrm>
          <a:custGeom>
            <a:avLst/>
            <a:gdLst>
              <a:gd name="connsiteX0" fmla="*/ 933718 w 1867436"/>
              <a:gd name="connsiteY0" fmla="*/ 0 h 2150772"/>
              <a:gd name="connsiteX1" fmla="*/ 1867436 w 1867436"/>
              <a:gd name="connsiteY1" fmla="*/ 453974 h 2150772"/>
              <a:gd name="connsiteX2" fmla="*/ 1867436 w 1867436"/>
              <a:gd name="connsiteY2" fmla="*/ 1696798 h 2150772"/>
              <a:gd name="connsiteX3" fmla="*/ 933718 w 1867436"/>
              <a:gd name="connsiteY3" fmla="*/ 2150772 h 2150772"/>
              <a:gd name="connsiteX4" fmla="*/ 0 w 1867436"/>
              <a:gd name="connsiteY4" fmla="*/ 1696798 h 2150772"/>
              <a:gd name="connsiteX5" fmla="*/ 0 w 1867436"/>
              <a:gd name="connsiteY5" fmla="*/ 453974 h 21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436" h="2150772">
                <a:moveTo>
                  <a:pt x="933718" y="0"/>
                </a:moveTo>
                <a:lnTo>
                  <a:pt x="1867436" y="453974"/>
                </a:lnTo>
                <a:lnTo>
                  <a:pt x="1867436" y="1696798"/>
                </a:lnTo>
                <a:lnTo>
                  <a:pt x="933718" y="2150772"/>
                </a:lnTo>
                <a:lnTo>
                  <a:pt x="0" y="1696798"/>
                </a:lnTo>
                <a:lnTo>
                  <a:pt x="0" y="4539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A1651DA4-CB5C-4624-BECB-49D2AC7E6AF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544988" y="2353613"/>
            <a:ext cx="1867436" cy="2150772"/>
          </a:xfrm>
          <a:custGeom>
            <a:avLst/>
            <a:gdLst>
              <a:gd name="connsiteX0" fmla="*/ 933718 w 1867436"/>
              <a:gd name="connsiteY0" fmla="*/ 0 h 2150772"/>
              <a:gd name="connsiteX1" fmla="*/ 1867436 w 1867436"/>
              <a:gd name="connsiteY1" fmla="*/ 453974 h 2150772"/>
              <a:gd name="connsiteX2" fmla="*/ 1867436 w 1867436"/>
              <a:gd name="connsiteY2" fmla="*/ 1696798 h 2150772"/>
              <a:gd name="connsiteX3" fmla="*/ 933718 w 1867436"/>
              <a:gd name="connsiteY3" fmla="*/ 2150772 h 2150772"/>
              <a:gd name="connsiteX4" fmla="*/ 0 w 1867436"/>
              <a:gd name="connsiteY4" fmla="*/ 1696798 h 2150772"/>
              <a:gd name="connsiteX5" fmla="*/ 0 w 1867436"/>
              <a:gd name="connsiteY5" fmla="*/ 453974 h 21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436" h="2150772">
                <a:moveTo>
                  <a:pt x="933718" y="0"/>
                </a:moveTo>
                <a:lnTo>
                  <a:pt x="1867436" y="453974"/>
                </a:lnTo>
                <a:lnTo>
                  <a:pt x="1867436" y="1696798"/>
                </a:lnTo>
                <a:lnTo>
                  <a:pt x="933718" y="2150772"/>
                </a:lnTo>
                <a:lnTo>
                  <a:pt x="0" y="1696798"/>
                </a:lnTo>
                <a:lnTo>
                  <a:pt x="0" y="4539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4FFAA062-81A5-4981-AE12-007F07B881F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779573" y="2353613"/>
            <a:ext cx="1867437" cy="2150772"/>
          </a:xfrm>
          <a:custGeom>
            <a:avLst/>
            <a:gdLst>
              <a:gd name="connsiteX0" fmla="*/ 933718 w 1867437"/>
              <a:gd name="connsiteY0" fmla="*/ 0 h 2150772"/>
              <a:gd name="connsiteX1" fmla="*/ 1867437 w 1867437"/>
              <a:gd name="connsiteY1" fmla="*/ 453974 h 2150772"/>
              <a:gd name="connsiteX2" fmla="*/ 1867437 w 1867437"/>
              <a:gd name="connsiteY2" fmla="*/ 1696798 h 2150772"/>
              <a:gd name="connsiteX3" fmla="*/ 933718 w 1867437"/>
              <a:gd name="connsiteY3" fmla="*/ 2150772 h 2150772"/>
              <a:gd name="connsiteX4" fmla="*/ 0 w 1867437"/>
              <a:gd name="connsiteY4" fmla="*/ 1696798 h 2150772"/>
              <a:gd name="connsiteX5" fmla="*/ 0 w 1867437"/>
              <a:gd name="connsiteY5" fmla="*/ 453974 h 21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437" h="2150772">
                <a:moveTo>
                  <a:pt x="933718" y="0"/>
                </a:moveTo>
                <a:lnTo>
                  <a:pt x="1867437" y="453974"/>
                </a:lnTo>
                <a:lnTo>
                  <a:pt x="1867437" y="1696798"/>
                </a:lnTo>
                <a:lnTo>
                  <a:pt x="933718" y="2150772"/>
                </a:lnTo>
                <a:lnTo>
                  <a:pt x="0" y="1696798"/>
                </a:lnTo>
                <a:lnTo>
                  <a:pt x="0" y="4539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443218C4-43B2-486B-A8B6-969A1B6E48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4157" y="2353614"/>
            <a:ext cx="1867437" cy="2150772"/>
          </a:xfrm>
          <a:custGeom>
            <a:avLst/>
            <a:gdLst>
              <a:gd name="connsiteX0" fmla="*/ 933718 w 1867437"/>
              <a:gd name="connsiteY0" fmla="*/ 0 h 2150772"/>
              <a:gd name="connsiteX1" fmla="*/ 1867437 w 1867437"/>
              <a:gd name="connsiteY1" fmla="*/ 453974 h 2150772"/>
              <a:gd name="connsiteX2" fmla="*/ 1867437 w 1867437"/>
              <a:gd name="connsiteY2" fmla="*/ 1696798 h 2150772"/>
              <a:gd name="connsiteX3" fmla="*/ 933718 w 1867437"/>
              <a:gd name="connsiteY3" fmla="*/ 2150772 h 2150772"/>
              <a:gd name="connsiteX4" fmla="*/ 0 w 1867437"/>
              <a:gd name="connsiteY4" fmla="*/ 1696798 h 2150772"/>
              <a:gd name="connsiteX5" fmla="*/ 0 w 1867437"/>
              <a:gd name="connsiteY5" fmla="*/ 453974 h 2150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67437" h="2150772">
                <a:moveTo>
                  <a:pt x="933718" y="0"/>
                </a:moveTo>
                <a:lnTo>
                  <a:pt x="1867437" y="453974"/>
                </a:lnTo>
                <a:lnTo>
                  <a:pt x="1867437" y="1696798"/>
                </a:lnTo>
                <a:lnTo>
                  <a:pt x="933718" y="2150772"/>
                </a:lnTo>
                <a:lnTo>
                  <a:pt x="0" y="1696798"/>
                </a:lnTo>
                <a:lnTo>
                  <a:pt x="0" y="45397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1856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1343FB9C-8507-4880-B413-0766A96D837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119313" y="2392250"/>
            <a:ext cx="1893194" cy="1893194"/>
          </a:xfrm>
          <a:custGeom>
            <a:avLst/>
            <a:gdLst>
              <a:gd name="connsiteX0" fmla="*/ 946597 w 1893194"/>
              <a:gd name="connsiteY0" fmla="*/ 0 h 1893194"/>
              <a:gd name="connsiteX1" fmla="*/ 1893194 w 1893194"/>
              <a:gd name="connsiteY1" fmla="*/ 946597 h 1893194"/>
              <a:gd name="connsiteX2" fmla="*/ 946597 w 1893194"/>
              <a:gd name="connsiteY2" fmla="*/ 1893194 h 1893194"/>
              <a:gd name="connsiteX3" fmla="*/ 0 w 1893194"/>
              <a:gd name="connsiteY3" fmla="*/ 946597 h 1893194"/>
              <a:gd name="connsiteX4" fmla="*/ 946597 w 1893194"/>
              <a:gd name="connsiteY4" fmla="*/ 0 h 189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4" h="1893194">
                <a:moveTo>
                  <a:pt x="946597" y="0"/>
                </a:moveTo>
                <a:cubicBezTo>
                  <a:pt x="1469388" y="0"/>
                  <a:pt x="1893194" y="423806"/>
                  <a:pt x="1893194" y="946597"/>
                </a:cubicBezTo>
                <a:cubicBezTo>
                  <a:pt x="1893194" y="1469388"/>
                  <a:pt x="1469388" y="1893194"/>
                  <a:pt x="946597" y="1893194"/>
                </a:cubicBezTo>
                <a:cubicBezTo>
                  <a:pt x="423806" y="1893194"/>
                  <a:pt x="0" y="1469388"/>
                  <a:pt x="0" y="946597"/>
                </a:cubicBezTo>
                <a:cubicBezTo>
                  <a:pt x="0" y="423806"/>
                  <a:pt x="423806" y="0"/>
                  <a:pt x="946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7EC8A6DF-296D-4B40-86D6-A7449FFF44F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72704" y="2392250"/>
            <a:ext cx="1893194" cy="1893194"/>
          </a:xfrm>
          <a:custGeom>
            <a:avLst/>
            <a:gdLst>
              <a:gd name="connsiteX0" fmla="*/ 946597 w 1893194"/>
              <a:gd name="connsiteY0" fmla="*/ 0 h 1893194"/>
              <a:gd name="connsiteX1" fmla="*/ 1893194 w 1893194"/>
              <a:gd name="connsiteY1" fmla="*/ 946597 h 1893194"/>
              <a:gd name="connsiteX2" fmla="*/ 946597 w 1893194"/>
              <a:gd name="connsiteY2" fmla="*/ 1893194 h 1893194"/>
              <a:gd name="connsiteX3" fmla="*/ 0 w 1893194"/>
              <a:gd name="connsiteY3" fmla="*/ 946597 h 1893194"/>
              <a:gd name="connsiteX4" fmla="*/ 946597 w 1893194"/>
              <a:gd name="connsiteY4" fmla="*/ 0 h 189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4" h="1893194">
                <a:moveTo>
                  <a:pt x="946597" y="0"/>
                </a:moveTo>
                <a:cubicBezTo>
                  <a:pt x="1469388" y="0"/>
                  <a:pt x="1893194" y="423806"/>
                  <a:pt x="1893194" y="946597"/>
                </a:cubicBezTo>
                <a:cubicBezTo>
                  <a:pt x="1893194" y="1469388"/>
                  <a:pt x="1469388" y="1893194"/>
                  <a:pt x="946597" y="1893194"/>
                </a:cubicBezTo>
                <a:cubicBezTo>
                  <a:pt x="423806" y="1893194"/>
                  <a:pt x="0" y="1469388"/>
                  <a:pt x="0" y="946597"/>
                </a:cubicBezTo>
                <a:cubicBezTo>
                  <a:pt x="0" y="423806"/>
                  <a:pt x="423806" y="0"/>
                  <a:pt x="946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6B5BAE7C-5289-4E49-8177-ED50A03B573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26096" y="2392250"/>
            <a:ext cx="1893194" cy="1893194"/>
          </a:xfrm>
          <a:custGeom>
            <a:avLst/>
            <a:gdLst>
              <a:gd name="connsiteX0" fmla="*/ 946597 w 1893194"/>
              <a:gd name="connsiteY0" fmla="*/ 0 h 1893194"/>
              <a:gd name="connsiteX1" fmla="*/ 1893194 w 1893194"/>
              <a:gd name="connsiteY1" fmla="*/ 946597 h 1893194"/>
              <a:gd name="connsiteX2" fmla="*/ 946597 w 1893194"/>
              <a:gd name="connsiteY2" fmla="*/ 1893194 h 1893194"/>
              <a:gd name="connsiteX3" fmla="*/ 0 w 1893194"/>
              <a:gd name="connsiteY3" fmla="*/ 946597 h 1893194"/>
              <a:gd name="connsiteX4" fmla="*/ 946597 w 1893194"/>
              <a:gd name="connsiteY4" fmla="*/ 0 h 189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4" h="1893194">
                <a:moveTo>
                  <a:pt x="946597" y="0"/>
                </a:moveTo>
                <a:cubicBezTo>
                  <a:pt x="1469388" y="0"/>
                  <a:pt x="1893194" y="423806"/>
                  <a:pt x="1893194" y="946597"/>
                </a:cubicBezTo>
                <a:cubicBezTo>
                  <a:pt x="1893194" y="1469388"/>
                  <a:pt x="1469388" y="1893194"/>
                  <a:pt x="946597" y="1893194"/>
                </a:cubicBezTo>
                <a:cubicBezTo>
                  <a:pt x="423806" y="1893194"/>
                  <a:pt x="0" y="1469388"/>
                  <a:pt x="0" y="946597"/>
                </a:cubicBezTo>
                <a:cubicBezTo>
                  <a:pt x="0" y="423806"/>
                  <a:pt x="423806" y="0"/>
                  <a:pt x="946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ECF5FDB4-7896-44DA-B978-B75FC7B2407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79488" y="2392250"/>
            <a:ext cx="1893194" cy="1893194"/>
          </a:xfrm>
          <a:custGeom>
            <a:avLst/>
            <a:gdLst>
              <a:gd name="connsiteX0" fmla="*/ 946597 w 1893194"/>
              <a:gd name="connsiteY0" fmla="*/ 0 h 1893194"/>
              <a:gd name="connsiteX1" fmla="*/ 1893194 w 1893194"/>
              <a:gd name="connsiteY1" fmla="*/ 946597 h 1893194"/>
              <a:gd name="connsiteX2" fmla="*/ 946597 w 1893194"/>
              <a:gd name="connsiteY2" fmla="*/ 1893194 h 1893194"/>
              <a:gd name="connsiteX3" fmla="*/ 0 w 1893194"/>
              <a:gd name="connsiteY3" fmla="*/ 946597 h 1893194"/>
              <a:gd name="connsiteX4" fmla="*/ 946597 w 1893194"/>
              <a:gd name="connsiteY4" fmla="*/ 0 h 1893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3194" h="1893194">
                <a:moveTo>
                  <a:pt x="946597" y="0"/>
                </a:moveTo>
                <a:cubicBezTo>
                  <a:pt x="1469388" y="0"/>
                  <a:pt x="1893194" y="423806"/>
                  <a:pt x="1893194" y="946597"/>
                </a:cubicBezTo>
                <a:cubicBezTo>
                  <a:pt x="1893194" y="1469388"/>
                  <a:pt x="1469388" y="1893194"/>
                  <a:pt x="946597" y="1893194"/>
                </a:cubicBezTo>
                <a:cubicBezTo>
                  <a:pt x="423806" y="1893194"/>
                  <a:pt x="0" y="1469388"/>
                  <a:pt x="0" y="946597"/>
                </a:cubicBezTo>
                <a:cubicBezTo>
                  <a:pt x="0" y="423806"/>
                  <a:pt x="423806" y="0"/>
                  <a:pt x="9465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963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D5DC9CE8-B1A9-4F1F-8646-A92D1BA6B62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" y="0"/>
            <a:ext cx="5887815" cy="6858000"/>
          </a:xfrm>
          <a:custGeom>
            <a:avLst/>
            <a:gdLst>
              <a:gd name="connsiteX0" fmla="*/ 0 w 5887815"/>
              <a:gd name="connsiteY0" fmla="*/ 0 h 6858000"/>
              <a:gd name="connsiteX1" fmla="*/ 5887815 w 5887815"/>
              <a:gd name="connsiteY1" fmla="*/ 0 h 6858000"/>
              <a:gd name="connsiteX2" fmla="*/ 5887815 w 5887815"/>
              <a:gd name="connsiteY2" fmla="*/ 6858000 h 6858000"/>
              <a:gd name="connsiteX3" fmla="*/ 0 w 588781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7815" h="6858000">
                <a:moveTo>
                  <a:pt x="0" y="0"/>
                </a:moveTo>
                <a:lnTo>
                  <a:pt x="5887815" y="0"/>
                </a:lnTo>
                <a:lnTo>
                  <a:pt x="588781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70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A7B19415-85DB-4450-9B37-5C7738675C0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3262" y="755650"/>
            <a:ext cx="5347663" cy="5346700"/>
          </a:xfrm>
          <a:custGeom>
            <a:avLst/>
            <a:gdLst>
              <a:gd name="connsiteX0" fmla="*/ 2673520 w 5347663"/>
              <a:gd name="connsiteY0" fmla="*/ 0 h 5346700"/>
              <a:gd name="connsiteX1" fmla="*/ 5347663 w 5347663"/>
              <a:gd name="connsiteY1" fmla="*/ 2673350 h 5346700"/>
              <a:gd name="connsiteX2" fmla="*/ 2673520 w 5347663"/>
              <a:gd name="connsiteY2" fmla="*/ 5346700 h 5346700"/>
              <a:gd name="connsiteX3" fmla="*/ 13182 w 5347663"/>
              <a:gd name="connsiteY3" fmla="*/ 2946685 h 5346700"/>
              <a:gd name="connsiteX4" fmla="*/ 0 w 5347663"/>
              <a:gd name="connsiteY4" fmla="*/ 2685705 h 5346700"/>
              <a:gd name="connsiteX5" fmla="*/ 0 w 5347663"/>
              <a:gd name="connsiteY5" fmla="*/ 2660996 h 5346700"/>
              <a:gd name="connsiteX6" fmla="*/ 13182 w 5347663"/>
              <a:gd name="connsiteY6" fmla="*/ 2400016 h 5346700"/>
              <a:gd name="connsiteX7" fmla="*/ 2673520 w 5347663"/>
              <a:gd name="connsiteY7" fmla="*/ 0 h 534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47663" h="5346700">
                <a:moveTo>
                  <a:pt x="2673520" y="0"/>
                </a:moveTo>
                <a:cubicBezTo>
                  <a:pt x="4150408" y="0"/>
                  <a:pt x="5347663" y="1196900"/>
                  <a:pt x="5347663" y="2673350"/>
                </a:cubicBezTo>
                <a:cubicBezTo>
                  <a:pt x="5347663" y="4149800"/>
                  <a:pt x="4150408" y="5346700"/>
                  <a:pt x="2673520" y="5346700"/>
                </a:cubicBezTo>
                <a:cubicBezTo>
                  <a:pt x="1288937" y="5346700"/>
                  <a:pt x="150125" y="4294737"/>
                  <a:pt x="13182" y="2946685"/>
                </a:cubicBezTo>
                <a:lnTo>
                  <a:pt x="0" y="2685705"/>
                </a:lnTo>
                <a:lnTo>
                  <a:pt x="0" y="2660996"/>
                </a:lnTo>
                <a:lnTo>
                  <a:pt x="13182" y="2400016"/>
                </a:lnTo>
                <a:cubicBezTo>
                  <a:pt x="150125" y="1051963"/>
                  <a:pt x="1288937" y="0"/>
                  <a:pt x="267352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1925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644339FF-913C-493F-9834-21E6D21687D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75959" y="2325900"/>
            <a:ext cx="2283225" cy="2629645"/>
          </a:xfrm>
          <a:custGeom>
            <a:avLst/>
            <a:gdLst>
              <a:gd name="connsiteX0" fmla="*/ 1141612 w 2283225"/>
              <a:gd name="connsiteY0" fmla="*/ 0 h 2629645"/>
              <a:gd name="connsiteX1" fmla="*/ 2283225 w 2283225"/>
              <a:gd name="connsiteY1" fmla="*/ 555052 h 2629645"/>
              <a:gd name="connsiteX2" fmla="*/ 2283225 w 2283225"/>
              <a:gd name="connsiteY2" fmla="*/ 2074593 h 2629645"/>
              <a:gd name="connsiteX3" fmla="*/ 1141612 w 2283225"/>
              <a:gd name="connsiteY3" fmla="*/ 2629645 h 2629645"/>
              <a:gd name="connsiteX4" fmla="*/ 0 w 2283225"/>
              <a:gd name="connsiteY4" fmla="*/ 2074593 h 2629645"/>
              <a:gd name="connsiteX5" fmla="*/ 0 w 2283225"/>
              <a:gd name="connsiteY5" fmla="*/ 555052 h 262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3225" h="2629645">
                <a:moveTo>
                  <a:pt x="1141612" y="0"/>
                </a:moveTo>
                <a:lnTo>
                  <a:pt x="2283225" y="555052"/>
                </a:lnTo>
                <a:lnTo>
                  <a:pt x="2283225" y="2074593"/>
                </a:lnTo>
                <a:lnTo>
                  <a:pt x="1141612" y="2629645"/>
                </a:lnTo>
                <a:lnTo>
                  <a:pt x="0" y="2074593"/>
                </a:lnTo>
                <a:lnTo>
                  <a:pt x="0" y="5550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999B702A-F525-4F0C-B820-25AE259D69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54385" y="2325900"/>
            <a:ext cx="2283225" cy="2629645"/>
          </a:xfrm>
          <a:custGeom>
            <a:avLst/>
            <a:gdLst>
              <a:gd name="connsiteX0" fmla="*/ 1141612 w 2283225"/>
              <a:gd name="connsiteY0" fmla="*/ 0 h 2629645"/>
              <a:gd name="connsiteX1" fmla="*/ 2283225 w 2283225"/>
              <a:gd name="connsiteY1" fmla="*/ 555052 h 2629645"/>
              <a:gd name="connsiteX2" fmla="*/ 2283225 w 2283225"/>
              <a:gd name="connsiteY2" fmla="*/ 2074593 h 2629645"/>
              <a:gd name="connsiteX3" fmla="*/ 1141612 w 2283225"/>
              <a:gd name="connsiteY3" fmla="*/ 2629645 h 2629645"/>
              <a:gd name="connsiteX4" fmla="*/ 0 w 2283225"/>
              <a:gd name="connsiteY4" fmla="*/ 2074593 h 2629645"/>
              <a:gd name="connsiteX5" fmla="*/ 0 w 2283225"/>
              <a:gd name="connsiteY5" fmla="*/ 555052 h 262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3225" h="2629645">
                <a:moveTo>
                  <a:pt x="1141612" y="0"/>
                </a:moveTo>
                <a:lnTo>
                  <a:pt x="2283225" y="555052"/>
                </a:lnTo>
                <a:lnTo>
                  <a:pt x="2283225" y="2074593"/>
                </a:lnTo>
                <a:lnTo>
                  <a:pt x="1141612" y="2629645"/>
                </a:lnTo>
                <a:lnTo>
                  <a:pt x="0" y="2074593"/>
                </a:lnTo>
                <a:lnTo>
                  <a:pt x="0" y="5550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339EB6E9-59B4-48BE-B8B5-4B7805D6A1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332811" y="2325900"/>
            <a:ext cx="2283225" cy="2629645"/>
          </a:xfrm>
          <a:custGeom>
            <a:avLst/>
            <a:gdLst>
              <a:gd name="connsiteX0" fmla="*/ 1141612 w 2283225"/>
              <a:gd name="connsiteY0" fmla="*/ 0 h 2629645"/>
              <a:gd name="connsiteX1" fmla="*/ 2283225 w 2283225"/>
              <a:gd name="connsiteY1" fmla="*/ 555052 h 2629645"/>
              <a:gd name="connsiteX2" fmla="*/ 2283225 w 2283225"/>
              <a:gd name="connsiteY2" fmla="*/ 2074593 h 2629645"/>
              <a:gd name="connsiteX3" fmla="*/ 1141612 w 2283225"/>
              <a:gd name="connsiteY3" fmla="*/ 2629645 h 2629645"/>
              <a:gd name="connsiteX4" fmla="*/ 0 w 2283225"/>
              <a:gd name="connsiteY4" fmla="*/ 2074593 h 2629645"/>
              <a:gd name="connsiteX5" fmla="*/ 0 w 2283225"/>
              <a:gd name="connsiteY5" fmla="*/ 555052 h 2629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3225" h="2629645">
                <a:moveTo>
                  <a:pt x="1141612" y="0"/>
                </a:moveTo>
                <a:lnTo>
                  <a:pt x="2283225" y="555052"/>
                </a:lnTo>
                <a:lnTo>
                  <a:pt x="2283225" y="2074593"/>
                </a:lnTo>
                <a:lnTo>
                  <a:pt x="1141612" y="2629645"/>
                </a:lnTo>
                <a:lnTo>
                  <a:pt x="0" y="2074593"/>
                </a:lnTo>
                <a:lnTo>
                  <a:pt x="0" y="55505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8029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3">
            <a:extLst>
              <a:ext uri="{FF2B5EF4-FFF2-40B4-BE49-F238E27FC236}">
                <a16:creationId xmlns:a16="http://schemas.microsoft.com/office/drawing/2014/main" xmlns="" id="{8A4D75B8-1081-4F80-BF6C-1E6E6FF91E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5439" y="1030930"/>
            <a:ext cx="10461121" cy="2979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Your Short Text In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33B72B62-70F8-4ABE-8C75-08303E4546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65438" y="540223"/>
            <a:ext cx="10461123" cy="495300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lang="en-US" dirty="0">
                <a:latin typeface="Montserrat Black" panose="00000A00000000000000" pitchFamily="2" charset="0"/>
              </a:defRPr>
            </a:lvl1pPr>
          </a:lstStyle>
          <a:p>
            <a:pPr lvl="0"/>
            <a:r>
              <a:rPr lang="en-US" dirty="0"/>
              <a:t>Insert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60926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D40D312E-5652-4EF1-AAA7-F3C11FFDA7AB}" type="datetime1">
              <a:rPr lang="en-US" smtClean="0"/>
              <a:pPr/>
              <a:t>4/24/2023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Module 2- Provider Registration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A1740BB8-AC55-4B3D-8DB5-1DC59EBEB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83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/>
          <a:lstStyle/>
          <a:p>
            <a:fld id="{45D2A37B-E659-48D3-91AC-0E250C16BAED}" type="datetime1">
              <a:rPr lang="en-US" smtClean="0"/>
              <a:pPr/>
              <a:t>4/24/2023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Module 2- Provider Registration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/>
          <a:lstStyle/>
          <a:p>
            <a:fld id="{A1740BB8-AC55-4B3D-8DB5-1DC59EBEBD9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45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55991161-8762-4E3D-8589-CE61F2F2F6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801979"/>
          </a:xfrm>
          <a:custGeom>
            <a:avLst/>
            <a:gdLst>
              <a:gd name="connsiteX0" fmla="*/ 0 w 12192000"/>
              <a:gd name="connsiteY0" fmla="*/ 0 h 3801979"/>
              <a:gd name="connsiteX1" fmla="*/ 12192000 w 12192000"/>
              <a:gd name="connsiteY1" fmla="*/ 0 h 3801979"/>
              <a:gd name="connsiteX2" fmla="*/ 12192000 w 12192000"/>
              <a:gd name="connsiteY2" fmla="*/ 3801979 h 3801979"/>
              <a:gd name="connsiteX3" fmla="*/ 0 w 12192000"/>
              <a:gd name="connsiteY3" fmla="*/ 3801979 h 380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801979">
                <a:moveTo>
                  <a:pt x="0" y="0"/>
                </a:moveTo>
                <a:lnTo>
                  <a:pt x="12192000" y="0"/>
                </a:lnTo>
                <a:lnTo>
                  <a:pt x="12192000" y="3801979"/>
                </a:lnTo>
                <a:lnTo>
                  <a:pt x="0" y="380197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673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970818B5-37F2-4BB0-B709-5442C35A70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416363" y="807301"/>
            <a:ext cx="3230916" cy="5243398"/>
          </a:xfrm>
          <a:custGeom>
            <a:avLst/>
            <a:gdLst>
              <a:gd name="connsiteX0" fmla="*/ 0 w 3230916"/>
              <a:gd name="connsiteY0" fmla="*/ 0 h 5243398"/>
              <a:gd name="connsiteX1" fmla="*/ 3230916 w 3230916"/>
              <a:gd name="connsiteY1" fmla="*/ 0 h 5243398"/>
              <a:gd name="connsiteX2" fmla="*/ 3230916 w 3230916"/>
              <a:gd name="connsiteY2" fmla="*/ 5243398 h 5243398"/>
              <a:gd name="connsiteX3" fmla="*/ 0 w 3230916"/>
              <a:gd name="connsiteY3" fmla="*/ 5243398 h 52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916" h="5243398">
                <a:moveTo>
                  <a:pt x="0" y="0"/>
                </a:moveTo>
                <a:lnTo>
                  <a:pt x="3230916" y="0"/>
                </a:lnTo>
                <a:lnTo>
                  <a:pt x="3230916" y="5243398"/>
                </a:lnTo>
                <a:lnTo>
                  <a:pt x="0" y="52433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xmlns="" id="{7BFB339A-3122-407A-A876-8C4E2D8B477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09595" y="807301"/>
            <a:ext cx="3230916" cy="5243398"/>
          </a:xfrm>
          <a:custGeom>
            <a:avLst/>
            <a:gdLst>
              <a:gd name="connsiteX0" fmla="*/ 0 w 3230916"/>
              <a:gd name="connsiteY0" fmla="*/ 0 h 5243398"/>
              <a:gd name="connsiteX1" fmla="*/ 3230916 w 3230916"/>
              <a:gd name="connsiteY1" fmla="*/ 0 h 5243398"/>
              <a:gd name="connsiteX2" fmla="*/ 3230916 w 3230916"/>
              <a:gd name="connsiteY2" fmla="*/ 5243398 h 5243398"/>
              <a:gd name="connsiteX3" fmla="*/ 0 w 3230916"/>
              <a:gd name="connsiteY3" fmla="*/ 5243398 h 524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0916" h="5243398">
                <a:moveTo>
                  <a:pt x="0" y="0"/>
                </a:moveTo>
                <a:lnTo>
                  <a:pt x="3230916" y="0"/>
                </a:lnTo>
                <a:lnTo>
                  <a:pt x="3230916" y="5243398"/>
                </a:lnTo>
                <a:lnTo>
                  <a:pt x="0" y="52433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871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9EDF5294-FBC9-4DBF-8866-D072175FB8E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3609473" cy="6858000"/>
          </a:xfrm>
          <a:custGeom>
            <a:avLst/>
            <a:gdLst>
              <a:gd name="connsiteX0" fmla="*/ 0 w 3609473"/>
              <a:gd name="connsiteY0" fmla="*/ 0 h 6858000"/>
              <a:gd name="connsiteX1" fmla="*/ 3609473 w 3609473"/>
              <a:gd name="connsiteY1" fmla="*/ 0 h 6858000"/>
              <a:gd name="connsiteX2" fmla="*/ 3609473 w 3609473"/>
              <a:gd name="connsiteY2" fmla="*/ 6858000 h 6858000"/>
              <a:gd name="connsiteX3" fmla="*/ 0 w 36094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9473" h="6858000">
                <a:moveTo>
                  <a:pt x="0" y="0"/>
                </a:moveTo>
                <a:lnTo>
                  <a:pt x="3609473" y="0"/>
                </a:lnTo>
                <a:lnTo>
                  <a:pt x="360947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344E5015-002E-4ABD-80DC-B8B4C68EFC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9473" y="0"/>
            <a:ext cx="3609473" cy="6858000"/>
          </a:xfrm>
          <a:custGeom>
            <a:avLst/>
            <a:gdLst>
              <a:gd name="connsiteX0" fmla="*/ 0 w 3609473"/>
              <a:gd name="connsiteY0" fmla="*/ 0 h 6858000"/>
              <a:gd name="connsiteX1" fmla="*/ 3609473 w 3609473"/>
              <a:gd name="connsiteY1" fmla="*/ 0 h 6858000"/>
              <a:gd name="connsiteX2" fmla="*/ 3609473 w 3609473"/>
              <a:gd name="connsiteY2" fmla="*/ 6858000 h 6858000"/>
              <a:gd name="connsiteX3" fmla="*/ 0 w 36094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9473" h="6858000">
                <a:moveTo>
                  <a:pt x="0" y="0"/>
                </a:moveTo>
                <a:lnTo>
                  <a:pt x="3609473" y="0"/>
                </a:lnTo>
                <a:lnTo>
                  <a:pt x="360947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3082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870FB6B8-21B8-4FC0-BD4C-9C68F235E4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" y="1"/>
            <a:ext cx="2969696" cy="2566737"/>
          </a:xfrm>
          <a:custGeom>
            <a:avLst/>
            <a:gdLst>
              <a:gd name="connsiteX0" fmla="*/ 0 w 2969696"/>
              <a:gd name="connsiteY0" fmla="*/ 0 h 2566737"/>
              <a:gd name="connsiteX1" fmla="*/ 2969696 w 2969696"/>
              <a:gd name="connsiteY1" fmla="*/ 0 h 2566737"/>
              <a:gd name="connsiteX2" fmla="*/ 2969696 w 2969696"/>
              <a:gd name="connsiteY2" fmla="*/ 2566737 h 2566737"/>
              <a:gd name="connsiteX3" fmla="*/ 0 w 2969696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6" h="2566737">
                <a:moveTo>
                  <a:pt x="0" y="0"/>
                </a:moveTo>
                <a:lnTo>
                  <a:pt x="2969696" y="0"/>
                </a:lnTo>
                <a:lnTo>
                  <a:pt x="2969696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FFF8F7FD-98A0-4E66-9325-0A95261E57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74101" y="1"/>
            <a:ext cx="2969697" cy="2566737"/>
          </a:xfrm>
          <a:custGeom>
            <a:avLst/>
            <a:gdLst>
              <a:gd name="connsiteX0" fmla="*/ 0 w 2969697"/>
              <a:gd name="connsiteY0" fmla="*/ 0 h 2566737"/>
              <a:gd name="connsiteX1" fmla="*/ 2969697 w 2969697"/>
              <a:gd name="connsiteY1" fmla="*/ 0 h 2566737"/>
              <a:gd name="connsiteX2" fmla="*/ 2969697 w 2969697"/>
              <a:gd name="connsiteY2" fmla="*/ 2566737 h 2566737"/>
              <a:gd name="connsiteX3" fmla="*/ 0 w 2969697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7" h="2566737">
                <a:moveTo>
                  <a:pt x="0" y="0"/>
                </a:moveTo>
                <a:lnTo>
                  <a:pt x="2969697" y="0"/>
                </a:lnTo>
                <a:lnTo>
                  <a:pt x="2969697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C32050E2-64A3-4602-8F36-A6F88B58D0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48203" y="0"/>
            <a:ext cx="2969696" cy="2566737"/>
          </a:xfrm>
          <a:custGeom>
            <a:avLst/>
            <a:gdLst>
              <a:gd name="connsiteX0" fmla="*/ 0 w 2969696"/>
              <a:gd name="connsiteY0" fmla="*/ 0 h 2566737"/>
              <a:gd name="connsiteX1" fmla="*/ 2969696 w 2969696"/>
              <a:gd name="connsiteY1" fmla="*/ 0 h 2566737"/>
              <a:gd name="connsiteX2" fmla="*/ 2969696 w 2969696"/>
              <a:gd name="connsiteY2" fmla="*/ 2566737 h 2566737"/>
              <a:gd name="connsiteX3" fmla="*/ 0 w 2969696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6" h="2566737">
                <a:moveTo>
                  <a:pt x="0" y="0"/>
                </a:moveTo>
                <a:lnTo>
                  <a:pt x="2969696" y="0"/>
                </a:lnTo>
                <a:lnTo>
                  <a:pt x="2969696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E922F183-720F-4B68-92A0-037A24179F9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2303" y="0"/>
            <a:ext cx="2969697" cy="2566737"/>
          </a:xfrm>
          <a:custGeom>
            <a:avLst/>
            <a:gdLst>
              <a:gd name="connsiteX0" fmla="*/ 0 w 2969697"/>
              <a:gd name="connsiteY0" fmla="*/ 0 h 2566737"/>
              <a:gd name="connsiteX1" fmla="*/ 2969697 w 2969697"/>
              <a:gd name="connsiteY1" fmla="*/ 0 h 2566737"/>
              <a:gd name="connsiteX2" fmla="*/ 2969697 w 2969697"/>
              <a:gd name="connsiteY2" fmla="*/ 2566737 h 2566737"/>
              <a:gd name="connsiteX3" fmla="*/ 0 w 2969697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7" h="2566737">
                <a:moveTo>
                  <a:pt x="0" y="0"/>
                </a:moveTo>
                <a:lnTo>
                  <a:pt x="2969697" y="0"/>
                </a:lnTo>
                <a:lnTo>
                  <a:pt x="2969697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6B0D142A-0AD8-4D7B-8D4F-F57A045159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48203" y="2687052"/>
            <a:ext cx="2969696" cy="2566737"/>
          </a:xfrm>
          <a:custGeom>
            <a:avLst/>
            <a:gdLst>
              <a:gd name="connsiteX0" fmla="*/ 0 w 2969696"/>
              <a:gd name="connsiteY0" fmla="*/ 0 h 2566737"/>
              <a:gd name="connsiteX1" fmla="*/ 2969696 w 2969696"/>
              <a:gd name="connsiteY1" fmla="*/ 0 h 2566737"/>
              <a:gd name="connsiteX2" fmla="*/ 2969696 w 2969696"/>
              <a:gd name="connsiteY2" fmla="*/ 2566737 h 2566737"/>
              <a:gd name="connsiteX3" fmla="*/ 0 w 2969696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6" h="2566737">
                <a:moveTo>
                  <a:pt x="0" y="0"/>
                </a:moveTo>
                <a:lnTo>
                  <a:pt x="2969696" y="0"/>
                </a:lnTo>
                <a:lnTo>
                  <a:pt x="2969696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7C254B7B-CE44-42EE-8CB3-B43392ABFCC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22303" y="2687052"/>
            <a:ext cx="2969697" cy="2566737"/>
          </a:xfrm>
          <a:custGeom>
            <a:avLst/>
            <a:gdLst>
              <a:gd name="connsiteX0" fmla="*/ 0 w 2969697"/>
              <a:gd name="connsiteY0" fmla="*/ 0 h 2566737"/>
              <a:gd name="connsiteX1" fmla="*/ 2969697 w 2969697"/>
              <a:gd name="connsiteY1" fmla="*/ 0 h 2566737"/>
              <a:gd name="connsiteX2" fmla="*/ 2969697 w 2969697"/>
              <a:gd name="connsiteY2" fmla="*/ 2566737 h 2566737"/>
              <a:gd name="connsiteX3" fmla="*/ 0 w 2969697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7" h="2566737">
                <a:moveTo>
                  <a:pt x="0" y="0"/>
                </a:moveTo>
                <a:lnTo>
                  <a:pt x="2969697" y="0"/>
                </a:lnTo>
                <a:lnTo>
                  <a:pt x="2969697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xmlns="" id="{BD456DCE-2B9E-4E42-A775-97CEF75C17E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2687052"/>
            <a:ext cx="2969696" cy="2566737"/>
          </a:xfrm>
          <a:custGeom>
            <a:avLst/>
            <a:gdLst>
              <a:gd name="connsiteX0" fmla="*/ 0 w 2969696"/>
              <a:gd name="connsiteY0" fmla="*/ 0 h 2566737"/>
              <a:gd name="connsiteX1" fmla="*/ 2969696 w 2969696"/>
              <a:gd name="connsiteY1" fmla="*/ 0 h 2566737"/>
              <a:gd name="connsiteX2" fmla="*/ 2969696 w 2969696"/>
              <a:gd name="connsiteY2" fmla="*/ 2566737 h 2566737"/>
              <a:gd name="connsiteX3" fmla="*/ 0 w 2969696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6" h="2566737">
                <a:moveTo>
                  <a:pt x="0" y="0"/>
                </a:moveTo>
                <a:lnTo>
                  <a:pt x="2969696" y="0"/>
                </a:lnTo>
                <a:lnTo>
                  <a:pt x="2969696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xmlns="" id="{5C95F7A2-EB50-43D0-94E7-EAC8DD08281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074100" y="2687052"/>
            <a:ext cx="2969697" cy="2566737"/>
          </a:xfrm>
          <a:custGeom>
            <a:avLst/>
            <a:gdLst>
              <a:gd name="connsiteX0" fmla="*/ 0 w 2969697"/>
              <a:gd name="connsiteY0" fmla="*/ 0 h 2566737"/>
              <a:gd name="connsiteX1" fmla="*/ 2969697 w 2969697"/>
              <a:gd name="connsiteY1" fmla="*/ 0 h 2566737"/>
              <a:gd name="connsiteX2" fmla="*/ 2969697 w 2969697"/>
              <a:gd name="connsiteY2" fmla="*/ 2566737 h 2566737"/>
              <a:gd name="connsiteX3" fmla="*/ 0 w 2969697"/>
              <a:gd name="connsiteY3" fmla="*/ 2566737 h 2566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69697" h="2566737">
                <a:moveTo>
                  <a:pt x="0" y="0"/>
                </a:moveTo>
                <a:lnTo>
                  <a:pt x="2969697" y="0"/>
                </a:lnTo>
                <a:lnTo>
                  <a:pt x="2969697" y="2566737"/>
                </a:lnTo>
                <a:lnTo>
                  <a:pt x="0" y="256673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200">
                <a:latin typeface="+mj-lt"/>
              </a:defRPr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0973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98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5.png"/><Relationship Id="rId5" Type="http://schemas.openxmlformats.org/officeDocument/2006/relationships/image" Target="../media/image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65.png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eg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openxmlformats.org/officeDocument/2006/relationships/image" Target="../media/image20.jpeg"/><Relationship Id="rId9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11723" t="30175" r="10000" b="40351"/>
          <a:stretch/>
        </p:blipFill>
        <p:spPr>
          <a:xfrm flipV="1">
            <a:off x="0" y="2"/>
            <a:ext cx="12182472" cy="17325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53513"/>
          <a:stretch/>
        </p:blipFill>
        <p:spPr>
          <a:xfrm rot="5400000">
            <a:off x="4370556" y="-948257"/>
            <a:ext cx="3431833" cy="121920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74"/>
          <a:stretch/>
        </p:blipFill>
        <p:spPr>
          <a:xfrm>
            <a:off x="5189433" y="3378968"/>
            <a:ext cx="4602712" cy="3259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65"/>
          <a:stretch/>
        </p:blipFill>
        <p:spPr>
          <a:xfrm rot="21019106">
            <a:off x="258963" y="3847395"/>
            <a:ext cx="5152724" cy="24862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9431573-F5DB-4864-AEF7-C5C7BEB80CD2}"/>
              </a:ext>
            </a:extLst>
          </p:cNvPr>
          <p:cNvSpPr/>
          <p:nvPr/>
        </p:nvSpPr>
        <p:spPr>
          <a:xfrm>
            <a:off x="212895" y="1923604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200" dirty="0">
                <a:latin typeface="微软雅黑" pitchFamily="34" charset="-122"/>
                <a:ea typeface="微软雅黑" pitchFamily="34" charset="-122"/>
              </a:rPr>
              <a:t>電</a:t>
            </a:r>
            <a:r>
              <a:rPr lang="zh-CN" altLang="en-US" sz="4200" dirty="0" smtClean="0">
                <a:latin typeface="微软雅黑" pitchFamily="34" charset="-122"/>
                <a:ea typeface="微软雅黑" pitchFamily="34" charset="-122"/>
              </a:rPr>
              <a:t>子</a:t>
            </a:r>
            <a:r>
              <a:rPr lang="zh-TW" altLang="en-US" sz="4200" dirty="0" smtClean="0">
                <a:latin typeface="微软雅黑" pitchFamily="34" charset="-122"/>
                <a:ea typeface="微软雅黑" pitchFamily="34" charset="-122"/>
              </a:rPr>
              <a:t>出</a:t>
            </a:r>
            <a:r>
              <a:rPr lang="zh-CN" altLang="en-US" sz="4200" dirty="0" smtClean="0">
                <a:latin typeface="微软雅黑" pitchFamily="34" charset="-122"/>
                <a:ea typeface="微软雅黑" pitchFamily="34" charset="-122"/>
              </a:rPr>
              <a:t>勤</a:t>
            </a:r>
            <a:r>
              <a:rPr lang="zh-CN" altLang="en-US" sz="4200" dirty="0">
                <a:latin typeface="微软雅黑" pitchFamily="34" charset="-122"/>
                <a:ea typeface="微软雅黑" pitchFamily="34" charset="-122"/>
              </a:rPr>
              <a:t>驗證</a:t>
            </a:r>
            <a:r>
              <a:rPr lang="en-US" sz="4200" dirty="0">
                <a:latin typeface="微软雅黑" pitchFamily="34" charset="-122"/>
                <a:ea typeface="微软雅黑" pitchFamily="34" charset="-122"/>
              </a:rPr>
              <a:t> (EVV) </a:t>
            </a:r>
            <a:r>
              <a:rPr lang="zh-CN" altLang="en-US" sz="4200" dirty="0">
                <a:latin typeface="微软雅黑" pitchFamily="34" charset="-122"/>
                <a:ea typeface="微软雅黑" pitchFamily="34" charset="-122"/>
              </a:rPr>
              <a:t>培訓</a:t>
            </a:r>
          </a:p>
          <a:p>
            <a:pPr algn="ctr"/>
            <a:r>
              <a:rPr lang="zh-CN" altLang="en-US" sz="4200" dirty="0">
                <a:latin typeface="微软雅黑" pitchFamily="34" charset="-122"/>
                <a:ea typeface="微软雅黑" pitchFamily="34" charset="-122"/>
              </a:rPr>
              <a:t>由</a:t>
            </a:r>
            <a:r>
              <a:rPr lang="en-US" sz="4200" dirty="0">
                <a:latin typeface="微软雅黑" pitchFamily="34" charset="-122"/>
                <a:ea typeface="微软雅黑" pitchFamily="34" charset="-122"/>
              </a:rPr>
              <a:t> SEIU 2015 </a:t>
            </a:r>
            <a:r>
              <a:rPr lang="zh-CN" altLang="en-US" sz="4200" dirty="0">
                <a:latin typeface="微软雅黑" pitchFamily="34" charset="-122"/>
                <a:ea typeface="微软雅黑" pitchFamily="34" charset="-122"/>
              </a:rPr>
              <a:t>工會的會費付費成員為您提供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8274" y="6348697"/>
            <a:ext cx="1765663" cy="41680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9431573-F5DB-4864-AEF7-C5C7BEB80CD2}"/>
              </a:ext>
            </a:extLst>
          </p:cNvPr>
          <p:cNvSpPr/>
          <p:nvPr/>
        </p:nvSpPr>
        <p:spPr>
          <a:xfrm>
            <a:off x="222421" y="77490"/>
            <a:ext cx="1219200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5000"/>
              </a:lnSpc>
            </a:pPr>
            <a:r>
              <a:rPr lang="zh-CN" altLang="en-US" sz="6000" dirty="0">
                <a:latin typeface="微软雅黑" pitchFamily="34" charset="-122"/>
                <a:ea typeface="微软雅黑" pitchFamily="34" charset="-122"/>
              </a:rPr>
              <a:t>歡迎回家！</a:t>
            </a:r>
            <a:r>
              <a:rPr lang="en-ID" sz="6000" dirty="0"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	</a:t>
            </a:r>
            <a:endParaRPr lang="en-ID" sz="6000" b="1" dirty="0"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8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">
            <a:extLst>
              <a:ext uri="{FF2B5EF4-FFF2-40B4-BE49-F238E27FC236}">
                <a16:creationId xmlns:a16="http://schemas.microsoft.com/office/drawing/2014/main" xmlns="" id="{46301D49-609E-4714-AD6D-2BDC0C3034BA}"/>
              </a:ext>
            </a:extLst>
          </p:cNvPr>
          <p:cNvSpPr/>
          <p:nvPr/>
        </p:nvSpPr>
        <p:spPr>
          <a:xfrm flipH="1" flipV="1">
            <a:off x="0" y="0"/>
            <a:ext cx="5104265" cy="4013777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D1791AE-1B8E-4D57-8CF5-D69700D7A58B}"/>
              </a:ext>
            </a:extLst>
          </p:cNvPr>
          <p:cNvSpPr/>
          <p:nvPr/>
        </p:nvSpPr>
        <p:spPr>
          <a:xfrm>
            <a:off x="6204936" y="2567227"/>
            <a:ext cx="44920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IHSS </a:t>
            </a:r>
            <a:r>
              <a:rPr lang="en-US" altLang="zh-TW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EVV</a:t>
            </a:r>
            <a:r>
              <a:rPr lang="zh-TW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移動</a:t>
            </a:r>
            <a:endParaRPr lang="en-US" altLang="zh-TW" sz="42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  <a:p>
            <a:r>
              <a:rPr lang="zh-TW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應用程序 </a:t>
            </a:r>
            <a:r>
              <a:rPr lang="en-US" altLang="zh-TW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App</a:t>
            </a:r>
            <a:endParaRPr lang="en-ID" sz="42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750" y="6345151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E4A2835-DC76-4144-8FC0-DB43B8EA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193" y="101278"/>
            <a:ext cx="10515600" cy="709214"/>
          </a:xfrm>
        </p:spPr>
        <p:txBody>
          <a:bodyPr>
            <a:normAutofit/>
          </a:bodyPr>
          <a:lstStyle/>
          <a:p>
            <a:pPr algn="ctr"/>
            <a:r>
              <a:rPr lang="zh-CN" altLang="en-US" sz="4200" dirty="0">
                <a:latin typeface="微软雅黑" pitchFamily="34" charset="-122"/>
                <a:ea typeface="微软雅黑" pitchFamily="34" charset="-122"/>
              </a:rPr>
              <a:t>選項</a:t>
            </a:r>
            <a:r>
              <a:rPr lang="en-US" sz="4200" dirty="0">
                <a:latin typeface="微软雅黑" pitchFamily="34" charset="-122"/>
                <a:ea typeface="微软雅黑" pitchFamily="34" charset="-122"/>
              </a:rPr>
              <a:t>1</a:t>
            </a:r>
            <a:endParaRPr lang="en-US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92134D2-737D-4A07-8582-1375CDBBE927}"/>
              </a:ext>
            </a:extLst>
          </p:cNvPr>
          <p:cNvSpPr/>
          <p:nvPr/>
        </p:nvSpPr>
        <p:spPr>
          <a:xfrm>
            <a:off x="613541" y="953822"/>
            <a:ext cx="8710073" cy="530914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微软雅黑" pitchFamily="34" charset="-122"/>
                <a:ea typeface="微软雅黑" pitchFamily="34" charset="-122"/>
              </a:rPr>
              <a:t>IHSS </a:t>
            </a:r>
            <a:r>
              <a:rPr lang="en-US" altLang="zh-TW" sz="2800" dirty="0">
                <a:latin typeface="微软雅黑" pitchFamily="34" charset="-122"/>
                <a:ea typeface="微软雅黑" pitchFamily="34" charset="-122"/>
              </a:rPr>
              <a:t>EVV</a:t>
            </a:r>
            <a:r>
              <a:rPr lang="zh-TW" altLang="en-US" sz="2800" dirty="0">
                <a:latin typeface="微软雅黑" pitchFamily="34" charset="-122"/>
                <a:ea typeface="微软雅黑" pitchFamily="34" charset="-122"/>
              </a:rPr>
              <a:t>移動應用程序</a:t>
            </a:r>
            <a:r>
              <a:rPr lang="en-US" altLang="zh-TW" sz="2800" dirty="0">
                <a:latin typeface="微软雅黑" pitchFamily="34" charset="-122"/>
                <a:ea typeface="微软雅黑" pitchFamily="34" charset="-122"/>
              </a:rPr>
              <a:t>App</a:t>
            </a:r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可以通過任何啟用應用程序的設備（例如智能手機或平板電腦）訪問移動應用程序。</a:t>
            </a:r>
            <a:endParaRPr lang="en-US" altLang="zh-TW" sz="2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TW" altLang="en-US" sz="2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移動應用程序</a:t>
            </a:r>
            <a:r>
              <a:rPr lang="zh-TW" altLang="en-US" sz="2200" b="1" i="1" u="sng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不會</a:t>
            </a:r>
            <a:r>
              <a:rPr lang="zh-TW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全天侯地或當服務提供人員在“社區”簽入或簽出時，跟踪服務提供人員的位置。</a:t>
            </a:r>
            <a:endParaRPr lang="en-US" altLang="zh-TW" sz="2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zh-TW" altLang="en-US" sz="2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地理位置只會在服務提供人員選擇“家”的一項進行簽入和簽出時，以電子方式確認。</a:t>
            </a:r>
          </a:p>
        </p:txBody>
      </p:sp>
      <p:pic>
        <p:nvPicPr>
          <p:cNvPr id="3" name="Picture 2" descr="Image of a cell phone.">
            <a:extLst>
              <a:ext uri="{FF2B5EF4-FFF2-40B4-BE49-F238E27FC236}">
                <a16:creationId xmlns:a16="http://schemas.microsoft.com/office/drawing/2014/main" xmlns="" id="{B5B2A7BE-C72F-A318-DDC7-1B46300BA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925" y="748283"/>
            <a:ext cx="1371600" cy="2434576"/>
          </a:xfrm>
          <a:prstGeom prst="rect">
            <a:avLst/>
          </a:prstGeom>
        </p:spPr>
      </p:pic>
      <p:pic>
        <p:nvPicPr>
          <p:cNvPr id="5" name="Picture 4" descr="Image of a tablet.">
            <a:extLst>
              <a:ext uri="{FF2B5EF4-FFF2-40B4-BE49-F238E27FC236}">
                <a16:creationId xmlns:a16="http://schemas.microsoft.com/office/drawing/2014/main" xmlns="" id="{791783EE-ADDB-62D6-0268-4FEAFF8EA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428" y="3429000"/>
            <a:ext cx="2908593" cy="2945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635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E4A2835-DC76-4144-8FC0-DB43B8EA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404" y="11920"/>
            <a:ext cx="11555191" cy="1538820"/>
          </a:xfrm>
        </p:spPr>
        <p:txBody>
          <a:bodyPr>
            <a:normAutofit/>
          </a:bodyPr>
          <a:lstStyle/>
          <a:p>
            <a:pPr algn="ctr"/>
            <a:r>
              <a:rPr 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 </a:t>
            </a:r>
            <a:r>
              <a:rPr lang="en-US" altLang="zh-TW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EVV</a:t>
            </a:r>
            <a:r>
              <a:rPr lang="zh-TW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移動應用程序</a:t>
            </a: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/>
            </a:r>
            <a:b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</a:b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下載</a:t>
            </a:r>
            <a:r>
              <a:rPr 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/</a:t>
            </a: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安裝要求</a:t>
            </a:r>
            <a:endParaRPr lang="en-US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92134D2-737D-4A07-8582-1375CDBBE927}"/>
              </a:ext>
            </a:extLst>
          </p:cNvPr>
          <p:cNvSpPr/>
          <p:nvPr/>
        </p:nvSpPr>
        <p:spPr>
          <a:xfrm>
            <a:off x="528171" y="1286656"/>
            <a:ext cx="11234466" cy="45243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從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2023 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年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7 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月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1 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日開始，下載免費的</a:t>
            </a:r>
            <a:r>
              <a:rPr lang="en-US" altLang="zh-TW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EVV</a:t>
            </a:r>
            <a:r>
              <a:rPr lang="zh-TW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移動應用程序</a:t>
            </a:r>
            <a:endParaRPr lang="en-US" sz="2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lvl="2">
              <a:lnSpc>
                <a:spcPct val="150000"/>
              </a:lnSpc>
            </a:pP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Apple </a:t>
            </a:r>
            <a:r>
              <a:rPr lang="en-US" sz="2200" dirty="0" err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Phone：Apple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的 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iOS App Store</a:t>
            </a:r>
          </a:p>
          <a:p>
            <a:pPr lvl="2">
              <a:lnSpc>
                <a:spcPct val="150000"/>
              </a:lnSpc>
            </a:pP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Android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設備：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Google Play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商店</a:t>
            </a:r>
            <a:endParaRPr lang="en-US" altLang="zh-CN" sz="2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lvl="2">
              <a:lnSpc>
                <a:spcPct val="150000"/>
              </a:lnSpc>
            </a:pPr>
            <a:endParaRPr lang="en-US" sz="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用戶使用以下關鍵字：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IHSS、EVV、EVV </a:t>
            </a:r>
            <a:r>
              <a:rPr lang="en-US" sz="2200" dirty="0" err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App、IHSS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App、WPCS、CDSS、EVV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Mobile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或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Electronic Visit Verification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為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IHSS/WPCS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服務提供人員，選擇 </a:t>
            </a:r>
            <a:r>
              <a:rPr lang="zh-CN" altLang="en-US" sz="2200" b="1" u="sng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加州 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的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計劃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EVV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解決方案</a:t>
            </a:r>
            <a:endParaRPr lang="en-US" sz="2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要安裝，請單擊</a:t>
            </a:r>
            <a:r>
              <a:rPr lang="en-US" altLang="zh-CN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/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按右邊的任何圖標</a:t>
            </a:r>
            <a:r>
              <a:rPr lang="en-US" altLang="zh-CN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/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圖形：</a:t>
            </a:r>
            <a:endParaRPr lang="en-US" sz="2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5" name="Picture 4" descr="Image of the IHSS EVV Mobile Application icon.">
            <a:extLst>
              <a:ext uri="{FF2B5EF4-FFF2-40B4-BE49-F238E27FC236}">
                <a16:creationId xmlns:a16="http://schemas.microsoft.com/office/drawing/2014/main" xmlns="" id="{54F2208E-21A3-4646-ACC6-AC32A0B112A1}"/>
              </a:ext>
            </a:extLst>
          </p:cNvPr>
          <p:cNvPicPr/>
          <p:nvPr/>
        </p:nvPicPr>
        <p:blipFill rotWithShape="1">
          <a:blip r:embed="rId4"/>
          <a:srcRect l="6087" t="69072" r="88312" b="21774"/>
          <a:stretch/>
        </p:blipFill>
        <p:spPr bwMode="auto">
          <a:xfrm>
            <a:off x="8407358" y="5351871"/>
            <a:ext cx="992132" cy="10056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Image of the IHSS EVV Mobile App graphic.">
            <a:extLst>
              <a:ext uri="{FF2B5EF4-FFF2-40B4-BE49-F238E27FC236}">
                <a16:creationId xmlns:a16="http://schemas.microsoft.com/office/drawing/2014/main" xmlns="" id="{7D10674C-B909-48DA-B305-0EDB4B68DF5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747" y="5413593"/>
            <a:ext cx="1501961" cy="7990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3531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xmlns="" id="{CE4A2835-DC76-4144-8FC0-DB43B8EA7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277"/>
            <a:ext cx="10515600" cy="1324549"/>
          </a:xfrm>
        </p:spPr>
        <p:txBody>
          <a:bodyPr>
            <a:normAutofit/>
          </a:bodyPr>
          <a:lstStyle/>
          <a:p>
            <a:pPr algn="ctr"/>
            <a:r>
              <a:rPr lang="en-US" altLang="zh-TW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 EVV</a:t>
            </a:r>
            <a:r>
              <a:rPr lang="zh-TW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移動應用程序</a:t>
            </a:r>
            <a:br>
              <a:rPr lang="zh-TW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</a:br>
            <a:r>
              <a:rPr lang="zh-TW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登錄界面屏幕</a:t>
            </a:r>
            <a:endParaRPr lang="en-US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92134D2-737D-4A07-8582-1375CDBBE927}"/>
              </a:ext>
            </a:extLst>
          </p:cNvPr>
          <p:cNvSpPr/>
          <p:nvPr/>
        </p:nvSpPr>
        <p:spPr>
          <a:xfrm>
            <a:off x="327189" y="1683341"/>
            <a:ext cx="8551871" cy="39703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安裝</a:t>
            </a:r>
            <a:r>
              <a:rPr lang="en-US" altLang="zh-TW" sz="2800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 EVV</a:t>
            </a:r>
            <a:r>
              <a:rPr lang="zh-TW" altLang="en-US" sz="2800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移動應用程序後，服務提供人員將在</a:t>
            </a:r>
            <a:r>
              <a:rPr lang="zh-TW" altLang="en-US" sz="2800" b="1" i="1" u="sng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首次</a:t>
            </a:r>
            <a:r>
              <a:rPr lang="zh-TW" altLang="en-US" sz="2800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打開移動應用程序時，遇到這個</a:t>
            </a:r>
            <a:r>
              <a:rPr lang="zh-TW" altLang="en-US" sz="2800" b="1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登錄界面屏幕</a:t>
            </a:r>
            <a:r>
              <a:rPr lang="zh-TW" altLang="en-US" sz="2800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。</a:t>
            </a:r>
            <a:endParaRPr lang="en-US" altLang="zh-TW" sz="2800" spc="-9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登錄界面屏幕會快速地顯示介紹應用程序的一些主要功能。要繼續的話，服務提供人員可以選擇“</a:t>
            </a:r>
            <a:r>
              <a:rPr lang="zh-TW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下一步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”按鈕。</a:t>
            </a:r>
            <a:endParaRPr lang="en-US" altLang="zh-TW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zh-TW" alt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如果</a:t>
            </a:r>
            <a:r>
              <a:rPr lang="zh-TW" altLang="en-US" sz="2800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要繞過登錄界面屏幕，並直接轉到</a:t>
            </a:r>
            <a:r>
              <a:rPr lang="en-US" altLang="zh-TW" sz="2800" b="1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 EVV</a:t>
            </a:r>
            <a:r>
              <a:rPr lang="zh-TW" altLang="en-US" sz="2800" b="1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登入屏幕</a:t>
            </a:r>
            <a:r>
              <a:rPr lang="zh-TW" altLang="en-US" sz="2800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，服務提供人員可以選擇右上角的</a:t>
            </a:r>
            <a:r>
              <a:rPr lang="zh-TW" altLang="en-US" sz="2800" b="1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登入鏈接</a:t>
            </a:r>
            <a:r>
              <a:rPr lang="zh-TW" altLang="en-US" sz="2800" spc="-9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。</a:t>
            </a:r>
            <a:endParaRPr lang="en-US" altLang="zh-TW" sz="2800" spc="-9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3" name="Picture 2" descr="Image of the cell phone displaying the onboarding screen for the mobile app.">
            <a:extLst>
              <a:ext uri="{FF2B5EF4-FFF2-40B4-BE49-F238E27FC236}">
                <a16:creationId xmlns:a16="http://schemas.microsoft.com/office/drawing/2014/main" xmlns="" id="{F4386009-3015-4E85-AA99-D2E4C3EAC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611" y="966787"/>
            <a:ext cx="2743200" cy="492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175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67B728-B95D-1963-3B2E-B5C54933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223" y="327745"/>
            <a:ext cx="9798978" cy="781247"/>
          </a:xfrm>
        </p:spPr>
        <p:txBody>
          <a:bodyPr>
            <a:noAutofit/>
          </a:bodyPr>
          <a:lstStyle/>
          <a:p>
            <a:pPr algn="ctr"/>
            <a:r>
              <a:rPr 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           IHSS </a:t>
            </a:r>
            <a:r>
              <a:rPr lang="en-US" altLang="zh-TW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EVV</a:t>
            </a:r>
            <a:r>
              <a:rPr lang="zh-TW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移動應用程序</a:t>
            </a:r>
            <a:r>
              <a:rPr 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/>
            </a:r>
            <a:br>
              <a:rPr 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</a:b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登入屏幕</a:t>
            </a:r>
            <a:endParaRPr lang="en-US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A3B0D4-E89E-76D9-A0C3-BD267354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7125" y="1660377"/>
            <a:ext cx="8058150" cy="4546257"/>
          </a:xfrm>
        </p:spPr>
        <p:txBody>
          <a:bodyPr>
            <a:noAutofit/>
          </a:bodyPr>
          <a:lstStyle/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</a:pP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登入屏幕將顯示</a:t>
            </a:r>
            <a:r>
              <a:rPr lang="en-US" altLang="zh-TW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名稱和標誌。</a:t>
            </a:r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</a:pP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無需註冊。</a:t>
            </a:r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</a:pP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使用</a:t>
            </a:r>
            <a:r>
              <a:rPr lang="zh-CN" altLang="en-US" sz="28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您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目前出</a:t>
            </a:r>
            <a:r>
              <a:rPr lang="zh-CN" altLang="en-US" sz="2800" dirty="0" smtClean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勤</a:t>
            </a: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時間表使用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2800" b="1" u="sng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相同用戶名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zh-CN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相同密碼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。</a:t>
            </a:r>
          </a:p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</a:pP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如果您在</a:t>
            </a:r>
            <a:r>
              <a:rPr 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ESP</a:t>
            </a: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上更新密碼，它會自動在應用程序上更新。</a:t>
            </a:r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457200" lvl="4" indent="-365760">
              <a:lnSpc>
                <a:spcPct val="100000"/>
              </a:lnSpc>
              <a:spcAft>
                <a:spcPts val="1200"/>
              </a:spcAft>
              <a:buClr>
                <a:srgbClr val="002060"/>
              </a:buClr>
            </a:pP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應用程序功能允許服務提供人員保持登錄狀態，並能在他們忘記用戶名或密碼時幫助找回。</a:t>
            </a:r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6" name="Picture 5" descr="IHSS EVV Mobile App Login Screen">
            <a:extLst>
              <a:ext uri="{FF2B5EF4-FFF2-40B4-BE49-F238E27FC236}">
                <a16:creationId xmlns:a16="http://schemas.microsoft.com/office/drawing/2014/main" xmlns="" id="{FA959DE7-3746-F22D-DE45-7BA48B578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5" y="975345"/>
            <a:ext cx="2949863" cy="523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804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219" y="191279"/>
            <a:ext cx="10724146" cy="966279"/>
          </a:xfrm>
        </p:spPr>
        <p:txBody>
          <a:bodyPr>
            <a:noAutofit/>
          </a:bodyPr>
          <a:lstStyle/>
          <a:p>
            <a:pPr algn="ctr"/>
            <a:r>
              <a:rPr lang="en-US" sz="4200" dirty="0">
                <a:latin typeface="微软雅黑" pitchFamily="34" charset="-122"/>
                <a:ea typeface="微软雅黑" pitchFamily="34" charset="-122"/>
              </a:rPr>
              <a:t> </a:t>
            </a:r>
            <a:r>
              <a:rPr 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 </a:t>
            </a:r>
            <a:r>
              <a:rPr lang="en-US" altLang="zh-TW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EVV</a:t>
            </a:r>
            <a:r>
              <a:rPr lang="zh-TW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移動應用程序</a:t>
            </a:r>
            <a:r>
              <a:rPr lang="zh-CN" altLang="en-US" sz="4200" dirty="0">
                <a:latin typeface="微软雅黑" pitchFamily="34" charset="-122"/>
                <a:ea typeface="微软雅黑" pitchFamily="34" charset="-122"/>
              </a:rPr>
              <a:t/>
            </a:r>
            <a:br>
              <a:rPr lang="zh-CN" altLang="en-US" sz="4200" dirty="0">
                <a:latin typeface="微软雅黑" pitchFamily="34" charset="-122"/>
                <a:ea typeface="微软雅黑" pitchFamily="34" charset="-122"/>
              </a:rPr>
            </a:b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</a:t>
            </a: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主屏幕</a:t>
            </a:r>
            <a:endParaRPr lang="en-GB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14C89E-43FD-4E74-AD67-51A238C0E6AA}"/>
              </a:ext>
            </a:extLst>
          </p:cNvPr>
          <p:cNvSpPr/>
          <p:nvPr/>
        </p:nvSpPr>
        <p:spPr>
          <a:xfrm>
            <a:off x="637313" y="1424264"/>
            <a:ext cx="7340975" cy="13088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一旦登入後，您將被帶到</a:t>
            </a:r>
            <a:endParaRPr lang="en-US" altLang="zh-CN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IHSS </a:t>
            </a:r>
            <a:r>
              <a:rPr lang="en-US" altLang="zh-TW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EVV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移動應用程序</a:t>
            </a:r>
            <a:r>
              <a:rPr lang="zh-CN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主屏幕</a:t>
            </a: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。</a:t>
            </a:r>
            <a:endParaRPr lang="en-US" altLang="zh-CN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27D1B22-054D-41C2-AD7F-B71A6563C714}"/>
              </a:ext>
            </a:extLst>
          </p:cNvPr>
          <p:cNvSpPr/>
          <p:nvPr/>
        </p:nvSpPr>
        <p:spPr>
          <a:xfrm>
            <a:off x="805083" y="3537785"/>
            <a:ext cx="7340975" cy="267765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服務提供人員需要選擇哪種行動：</a:t>
            </a:r>
          </a:p>
          <a:p>
            <a:pPr algn="ctr">
              <a:lnSpc>
                <a:spcPct val="1500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簽入或簽出</a:t>
            </a:r>
          </a:p>
          <a:p>
            <a:pPr algn="ctr">
              <a:lnSpc>
                <a:spcPct val="1500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要打卡簽到，請單擊“</a:t>
            </a:r>
            <a:r>
              <a:rPr lang="zh-TW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要打卡離開，請單擊“</a:t>
            </a:r>
            <a:r>
              <a:rPr lang="zh-TW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簽出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”</a:t>
            </a:r>
            <a:endParaRPr lang="en-US" sz="28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6" name="Picture 5" descr="Image of IHSS EVV Home screen including the check-in button, check-out button, and logout link.">
            <a:extLst>
              <a:ext uri="{FF2B5EF4-FFF2-40B4-BE49-F238E27FC236}">
                <a16:creationId xmlns:a16="http://schemas.microsoft.com/office/drawing/2014/main" xmlns="" id="{0FDFC392-37F8-4D32-BB41-40D7177B3AC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" r="1321"/>
          <a:stretch/>
        </p:blipFill>
        <p:spPr bwMode="auto">
          <a:xfrm>
            <a:off x="8660922" y="549726"/>
            <a:ext cx="2893765" cy="5358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7030995" y="1992069"/>
            <a:ext cx="1458097" cy="9214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829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8" y="232828"/>
            <a:ext cx="10760683" cy="706329"/>
          </a:xfrm>
        </p:spPr>
        <p:txBody>
          <a:bodyPr>
            <a:noAutofit/>
          </a:bodyPr>
          <a:lstStyle/>
          <a:p>
            <a:pPr algn="ctr"/>
            <a:r>
              <a:rPr 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 </a:t>
            </a:r>
            <a:r>
              <a:rPr lang="en-US" altLang="zh-TW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EVV</a:t>
            </a:r>
            <a:r>
              <a:rPr lang="zh-TW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移動應用程序</a:t>
            </a: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/>
            </a:r>
            <a:b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</a:b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啟用定位</a:t>
            </a:r>
            <a:endParaRPr lang="en-GB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14C89E-43FD-4E74-AD67-51A238C0E6AA}"/>
              </a:ext>
            </a:extLst>
          </p:cNvPr>
          <p:cNvSpPr/>
          <p:nvPr/>
        </p:nvSpPr>
        <p:spPr>
          <a:xfrm>
            <a:off x="843488" y="1651508"/>
            <a:ext cx="7845239" cy="443730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系統將提示您啟用您的定位。</a:t>
            </a:r>
          </a:p>
          <a:p>
            <a:pPr>
              <a:lnSpc>
                <a:spcPct val="150000"/>
              </a:lnSpc>
            </a:pPr>
            <a:endParaRPr lang="zh-TW" altLang="en-US" sz="3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zh-TW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為了能打開“簽入或簽出”屏幕頁面，設備上的定位服務必須要啟用。</a:t>
            </a:r>
          </a:p>
          <a:p>
            <a:pPr>
              <a:lnSpc>
                <a:spcPct val="150000"/>
              </a:lnSpc>
            </a:pPr>
            <a:endParaRPr lang="zh-TW" altLang="en-US" sz="3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選擇“</a:t>
            </a:r>
            <a:r>
              <a:rPr lang="zh-TW" altLang="en-US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啟用</a:t>
            </a:r>
            <a:r>
              <a:rPr lang="zh-TW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”，然後繼續下一步。</a:t>
            </a:r>
            <a:endParaRPr lang="en-US" sz="3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Picture 11" descr="Image of a pop up message informing you to enable your location including the enable button and not now link.">
            <a:extLst>
              <a:ext uri="{FF2B5EF4-FFF2-40B4-BE49-F238E27FC236}">
                <a16:creationId xmlns:a16="http://schemas.microsoft.com/office/drawing/2014/main" xmlns="" id="{647E1334-D3B4-4D07-B33C-8704EFCD7D0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5" t="575"/>
          <a:stretch>
            <a:fillRect/>
          </a:stretch>
        </p:blipFill>
        <p:spPr bwMode="auto">
          <a:xfrm>
            <a:off x="8601077" y="1054101"/>
            <a:ext cx="3045958" cy="534163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Arrow 1"/>
          <p:cNvSpPr/>
          <p:nvPr/>
        </p:nvSpPr>
        <p:spPr>
          <a:xfrm>
            <a:off x="7784757" y="5504592"/>
            <a:ext cx="1136821" cy="4324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46602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834" y="100586"/>
            <a:ext cx="11712498" cy="1172160"/>
          </a:xfrm>
        </p:spPr>
        <p:txBody>
          <a:bodyPr>
            <a:noAutofit/>
          </a:bodyPr>
          <a:lstStyle/>
          <a:p>
            <a:pPr algn="ctr"/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啟用定位</a:t>
            </a:r>
            <a:r>
              <a:rPr lang="zh-CN" altLang="en-US" sz="4200" dirty="0">
                <a:latin typeface="微软雅黑" pitchFamily="34" charset="-122"/>
                <a:ea typeface="微软雅黑" pitchFamily="34" charset="-122"/>
              </a:rPr>
              <a:t/>
            </a:r>
            <a:br>
              <a:rPr lang="zh-CN" altLang="en-US" sz="4200" dirty="0">
                <a:latin typeface="微软雅黑" pitchFamily="34" charset="-122"/>
                <a:ea typeface="微软雅黑" pitchFamily="34" charset="-122"/>
              </a:rPr>
            </a:br>
            <a:r>
              <a:rPr lang="en-US" sz="3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 </a:t>
            </a:r>
            <a:r>
              <a:rPr lang="zh-CN" altLang="en-US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僅一次或在使用應用程序的同時</a:t>
            </a:r>
            <a:endParaRPr lang="en-US" sz="3200" b="1" cap="none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14C89E-43FD-4E74-AD67-51A238C0E6AA}"/>
              </a:ext>
            </a:extLst>
          </p:cNvPr>
          <p:cNvSpPr/>
          <p:nvPr/>
        </p:nvSpPr>
        <p:spPr>
          <a:xfrm>
            <a:off x="309772" y="1133491"/>
            <a:ext cx="11552664" cy="6625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單擊“啟用”後，服務提供人員將被要求選擇以下選項之一：</a:t>
            </a:r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D443978-1282-4489-9E77-27CA0D473EE6}"/>
              </a:ext>
            </a:extLst>
          </p:cNvPr>
          <p:cNvSpPr/>
          <p:nvPr/>
        </p:nvSpPr>
        <p:spPr>
          <a:xfrm>
            <a:off x="239751" y="1844995"/>
            <a:ext cx="11552664" cy="246221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• </a:t>
            </a:r>
            <a:r>
              <a:rPr lang="zh-CN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允許一次</a:t>
            </a:r>
            <a:r>
              <a:rPr 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僅這次</a:t>
            </a: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：這將允許</a:t>
            </a:r>
            <a:r>
              <a:rPr lang="en-US" altLang="zh-CN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 </a:t>
            </a:r>
            <a:r>
              <a:rPr lang="en-US" altLang="zh-TW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EVV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移動應用程序</a:t>
            </a: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，作為該應用程序使用一次定位服務。而之後每次使用應用程序來簽入或簽出時，服務提供人員都會再次收到提示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r>
              <a:rPr 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						</a:t>
            </a:r>
            <a:r>
              <a:rPr lang="zh-CN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或者</a:t>
            </a:r>
            <a:endParaRPr lang="en-US" sz="2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9EB742EC-DCE4-4229-A099-0E44F473C68E}"/>
              </a:ext>
            </a:extLst>
          </p:cNvPr>
          <p:cNvSpPr/>
          <p:nvPr/>
        </p:nvSpPr>
        <p:spPr>
          <a:xfrm>
            <a:off x="319668" y="4377286"/>
            <a:ext cx="11552664" cy="19552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使用應用程序時允許</a:t>
            </a:r>
            <a:r>
              <a:rPr 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/</a:t>
            </a:r>
            <a:r>
              <a:rPr lang="zh-CN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使用此應用程序時：</a:t>
            </a: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這將允許</a:t>
            </a:r>
            <a:r>
              <a:rPr lang="en-US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 EVV</a:t>
            </a: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移動應用程序，在服務提供人員使用該應用程序簽入或簽出時都使用定位服務。服務提供人員就不會每次再收到啟用定位的提示。</a:t>
            </a:r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08217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834" y="236225"/>
            <a:ext cx="11712498" cy="895489"/>
          </a:xfrm>
        </p:spPr>
        <p:txBody>
          <a:bodyPr>
            <a:normAutofit/>
          </a:bodyPr>
          <a:lstStyle/>
          <a:p>
            <a:pPr algn="ctr"/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定位未啟用</a:t>
            </a:r>
            <a:endParaRPr lang="en-GB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14C89E-43FD-4E74-AD67-51A238C0E6AA}"/>
              </a:ext>
            </a:extLst>
          </p:cNvPr>
          <p:cNvSpPr/>
          <p:nvPr/>
        </p:nvSpPr>
        <p:spPr>
          <a:xfrm>
            <a:off x="159834" y="961642"/>
            <a:ext cx="11712498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如果服務提供人員不啟用或共享他們的位置會怎樣？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D443978-1282-4489-9E77-27CA0D473EE6}"/>
              </a:ext>
            </a:extLst>
          </p:cNvPr>
          <p:cNvSpPr/>
          <p:nvPr/>
        </p:nvSpPr>
        <p:spPr>
          <a:xfrm>
            <a:off x="1789593" y="1935981"/>
            <a:ext cx="4976739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服務提供人員將收到一條警告消息，要求他們打開他們的定位。</a:t>
            </a:r>
            <a:endParaRPr lang="en-US" alt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服務提供人員將</a:t>
            </a:r>
            <a:r>
              <a:rPr lang="zh-CN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無法</a:t>
            </a: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繼續進行簽入</a:t>
            </a:r>
            <a:r>
              <a:rPr 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/</a:t>
            </a: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簽出手續，直到他們啟用他們的定位。</a:t>
            </a:r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8" name="Picture 7" descr="Image of the cell phone displaying the onboarding screen for the mobile app.">
            <a:extLst>
              <a:ext uri="{FF2B5EF4-FFF2-40B4-BE49-F238E27FC236}">
                <a16:creationId xmlns:a16="http://schemas.microsoft.com/office/drawing/2014/main" xmlns="" id="{2A457933-47E0-4D6C-93BF-E5EF59D2A4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104" y="1535087"/>
            <a:ext cx="3084194" cy="492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761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69372" y="422582"/>
            <a:ext cx="10747664" cy="843261"/>
          </a:xfrm>
        </p:spPr>
        <p:txBody>
          <a:bodyPr>
            <a:noAutofit/>
          </a:bodyPr>
          <a:lstStyle/>
          <a:p>
            <a:pPr algn="ctr"/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在設置中啟用定位</a:t>
            </a:r>
            <a:endParaRPr lang="en-GB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14C89E-43FD-4E74-AD67-51A238C0E6AA}"/>
              </a:ext>
            </a:extLst>
          </p:cNvPr>
          <p:cNvSpPr/>
          <p:nvPr/>
        </p:nvSpPr>
        <p:spPr>
          <a:xfrm>
            <a:off x="538379" y="1415005"/>
            <a:ext cx="8445964" cy="415498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如果服務提供人員還沒有讓應用程序共享他們的位置，或拒絕了啟用精確定位，他們將收到一條彈窗消息，要求他們在“設置”中啟用定位。</a:t>
            </a:r>
            <a:endParaRPr lang="en-US" sz="2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2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打開設置</a:t>
            </a:r>
            <a:endParaRPr lang="en-US" altLang="en-US" sz="2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algn="r">
              <a:lnSpc>
                <a:spcPct val="150000"/>
              </a:lnSpc>
            </a:pP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要在設置中啟用您的定位，請選擇“打開設置”，以轉到應用程序的定位選項，以便他們可以選擇您的定位首選項。</a:t>
            </a:r>
            <a:r>
              <a:rPr 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					</a:t>
            </a:r>
            <a:r>
              <a:rPr lang="en-US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    </a:t>
            </a:r>
            <a:r>
              <a:rPr lang="zh-CN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點擊打開“設置”</a:t>
            </a:r>
            <a:endParaRPr lang="en-US" sz="2200" i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8" name="Picture 7" descr="Image of the pop up message to informing you to enable your location in settings on an iPhone including the open setting button, and not now link.">
            <a:extLst>
              <a:ext uri="{FF2B5EF4-FFF2-40B4-BE49-F238E27FC236}">
                <a16:creationId xmlns:a16="http://schemas.microsoft.com/office/drawing/2014/main" xmlns="" id="{F4205DE2-2D5C-4397-9BBA-6EE4FE12092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737" y="1188217"/>
            <a:ext cx="2639290" cy="45498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ight Arrow 1"/>
          <p:cNvSpPr/>
          <p:nvPr/>
        </p:nvSpPr>
        <p:spPr>
          <a:xfrm>
            <a:off x="8909222" y="5086617"/>
            <a:ext cx="753762" cy="345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4704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2">
            <a:extLst>
              <a:ext uri="{FF2B5EF4-FFF2-40B4-BE49-F238E27FC236}">
                <a16:creationId xmlns:a16="http://schemas.microsoft.com/office/drawing/2014/main" xmlns="" id="{46301D49-609E-4714-AD6D-2BDC0C3034BA}"/>
              </a:ext>
            </a:extLst>
          </p:cNvPr>
          <p:cNvSpPr/>
          <p:nvPr/>
        </p:nvSpPr>
        <p:spPr>
          <a:xfrm flipV="1">
            <a:off x="7087735" y="0"/>
            <a:ext cx="5104265" cy="4013777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2DB358BE-87DE-4810-A8B0-AB0A4E5DB09A}"/>
              </a:ext>
            </a:extLst>
          </p:cNvPr>
          <p:cNvSpPr/>
          <p:nvPr/>
        </p:nvSpPr>
        <p:spPr>
          <a:xfrm>
            <a:off x="0" y="0"/>
            <a:ext cx="315411" cy="177996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0F62BE3-FB30-418C-8C3D-BB18A545C45A}"/>
              </a:ext>
            </a:extLst>
          </p:cNvPr>
          <p:cNvSpPr/>
          <p:nvPr/>
        </p:nvSpPr>
        <p:spPr>
          <a:xfrm>
            <a:off x="10078339" y="284"/>
            <a:ext cx="340703" cy="177967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17" t="3236" r="10692" b="6281"/>
          <a:stretch/>
        </p:blipFill>
        <p:spPr>
          <a:xfrm>
            <a:off x="1946874" y="3984480"/>
            <a:ext cx="1248871" cy="1444527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832378" y="2562459"/>
            <a:ext cx="1953928" cy="1660176"/>
          </a:xfrm>
          <a:prstGeom prst="cloudCallout">
            <a:avLst>
              <a:gd name="adj1" fmla="val -31670"/>
              <a:gd name="adj2" fmla="val 711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84C692D-575F-4139-A4A9-37E06CA909DD}"/>
              </a:ext>
            </a:extLst>
          </p:cNvPr>
          <p:cNvSpPr/>
          <p:nvPr/>
        </p:nvSpPr>
        <p:spPr>
          <a:xfrm>
            <a:off x="315411" y="221958"/>
            <a:ext cx="9788220" cy="1558002"/>
          </a:xfrm>
          <a:prstGeom prst="rect">
            <a:avLst/>
          </a:prstGeom>
          <a:solidFill>
            <a:srgbClr val="7030A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9431573-F5DB-4864-AEF7-C5C7BEB80CD2}"/>
              </a:ext>
            </a:extLst>
          </p:cNvPr>
          <p:cNvSpPr/>
          <p:nvPr/>
        </p:nvSpPr>
        <p:spPr>
          <a:xfrm>
            <a:off x="315411" y="339334"/>
            <a:ext cx="11146700" cy="64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zh-CN" alt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電子考勤驗證</a:t>
            </a:r>
            <a:r>
              <a:rPr lang="en-US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 (EVV) </a:t>
            </a:r>
            <a:r>
              <a:rPr lang="zh-CN" altLang="en-US" sz="4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培訓</a:t>
            </a:r>
            <a:endParaRPr lang="en-ID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8" t="12308" r="25187"/>
          <a:stretch/>
        </p:blipFill>
        <p:spPr>
          <a:xfrm>
            <a:off x="1368742" y="2147747"/>
            <a:ext cx="1029903" cy="19044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84C692D-575F-4139-A4A9-37E06CA909DD}"/>
              </a:ext>
            </a:extLst>
          </p:cNvPr>
          <p:cNvSpPr/>
          <p:nvPr/>
        </p:nvSpPr>
        <p:spPr>
          <a:xfrm>
            <a:off x="3554909" y="1178223"/>
            <a:ext cx="6864133" cy="4404430"/>
          </a:xfrm>
          <a:prstGeom prst="rect">
            <a:avLst/>
          </a:prstGeom>
          <a:solidFill>
            <a:srgbClr val="7030A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26E0193-47E0-4A1B-BF0A-4D137E63CCB2}"/>
              </a:ext>
            </a:extLst>
          </p:cNvPr>
          <p:cNvSpPr/>
          <p:nvPr/>
        </p:nvSpPr>
        <p:spPr>
          <a:xfrm>
            <a:off x="3546728" y="1188571"/>
            <a:ext cx="7022777" cy="427809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培訓議程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歡</a:t>
            </a:r>
            <a:r>
              <a:rPr lang="zh-CN" altLang="en-US" sz="3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迎和</a:t>
            </a:r>
            <a:r>
              <a:rPr lang="zh-TW" altLang="en-US" sz="3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培訓會議</a:t>
            </a:r>
            <a:r>
              <a:rPr lang="zh-CN" altLang="en-US" sz="3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協</a:t>
            </a:r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議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我們為什麼要在這裡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誰會受到影響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住家服務提供人員認證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我們所知道的事實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讓我們來</a:t>
            </a:r>
            <a:r>
              <a:rPr lang="zh-CN" altLang="en-US" sz="3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為</a:t>
            </a:r>
            <a:r>
              <a:rPr lang="zh-TW" altLang="en-US" sz="3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您</a:t>
            </a:r>
            <a:r>
              <a:rPr lang="zh-CN" altLang="en-US" sz="32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提</a:t>
            </a:r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供訓練</a:t>
            </a:r>
          </a:p>
          <a:p>
            <a:pPr marL="800100" lvl="1" indent="-342900">
              <a:buFont typeface="+mj-lt"/>
              <a:buAutoNum type="arabicPeriod"/>
            </a:pPr>
            <a:r>
              <a:rPr lang="zh-CN" altLang="en-US" sz="3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問答環節</a:t>
            </a:r>
            <a:endParaRPr lang="en-US" sz="2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12145" y="3843940"/>
            <a:ext cx="3014060" cy="3014060"/>
            <a:chOff x="47970" y="3801500"/>
            <a:chExt cx="3014060" cy="30140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970" y="3801500"/>
              <a:ext cx="3014060" cy="3014060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1036872" y="4607982"/>
              <a:ext cx="233663" cy="250257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t="6704" b="6694"/>
          <a:stretch/>
        </p:blipFill>
        <p:spPr>
          <a:xfrm>
            <a:off x="10833356" y="0"/>
            <a:ext cx="968955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750" y="6345151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2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 of the IHSS EVV Mobile App recipient selection screen for check-in including the location selection and check-in button.">
            <a:extLst>
              <a:ext uri="{FF2B5EF4-FFF2-40B4-BE49-F238E27FC236}">
                <a16:creationId xmlns:a16="http://schemas.microsoft.com/office/drawing/2014/main" xmlns="" id="{EDE1D5E1-D24E-4B45-A906-3E69B751BA7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175" y="1205525"/>
            <a:ext cx="3235117" cy="49849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8" y="260003"/>
            <a:ext cx="10515600" cy="903779"/>
          </a:xfrm>
        </p:spPr>
        <p:txBody>
          <a:bodyPr>
            <a:normAutofit/>
          </a:bodyPr>
          <a:lstStyle/>
          <a:p>
            <a:pPr algn="ctr"/>
            <a:r>
              <a:rPr lang="zh-CN" altLang="en-US" sz="4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簽入屏幕</a:t>
            </a:r>
            <a:endParaRPr lang="en-GB" sz="44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BEA3724-E402-4C50-A037-A0687F9782AE}"/>
              </a:ext>
            </a:extLst>
          </p:cNvPr>
          <p:cNvSpPr/>
          <p:nvPr/>
        </p:nvSpPr>
        <p:spPr>
          <a:xfrm>
            <a:off x="861777" y="1128959"/>
            <a:ext cx="9397792" cy="467820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您將看到您為其工作的服務領受者的姓名。</a:t>
            </a:r>
          </a:p>
          <a:p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服務提供人員將需要：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1. 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選擇服務領受者</a:t>
            </a: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2. 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選擇位置：</a:t>
            </a:r>
            <a:r>
              <a:rPr lang="zh-TW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家 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或 </a:t>
            </a:r>
            <a:r>
              <a:rPr lang="zh-TW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社區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en-US" altLang="zh-TW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3. 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單擊</a:t>
            </a:r>
            <a:r>
              <a:rPr lang="zh-TW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按鈕</a:t>
            </a:r>
            <a:r>
              <a:rPr lang="zh-CN" altLang="en-US" sz="2800" dirty="0"/>
              <a:t>。</a:t>
            </a:r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endParaRPr lang="en-US" sz="2200" dirty="0">
              <a:solidFill>
                <a:srgbClr val="002060"/>
              </a:solidFill>
              <a:latin typeface="微软雅黑" pitchFamily="34" charset="-122"/>
              <a:cs typeface="Calibri"/>
            </a:endParaRPr>
          </a:p>
          <a:p>
            <a:endParaRPr lang="en-US" sz="2200" dirty="0">
              <a:solidFill>
                <a:srgbClr val="002060"/>
              </a:solidFill>
              <a:latin typeface="微软雅黑" pitchFamily="34" charset="-122"/>
              <a:cs typeface="Calibri"/>
            </a:endParaRPr>
          </a:p>
          <a:p>
            <a:r>
              <a:rPr lang="zh-CN" altLang="en-US" sz="1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如果有多個服務領受者，則要選擇您為之而簽入的服務領受者。</a:t>
            </a:r>
            <a:endParaRPr lang="en-US" sz="1600" dirty="0">
              <a:solidFill>
                <a:srgbClr val="002060"/>
              </a:solidFill>
              <a:latin typeface="微软雅黑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6D18CD-74A0-02A2-63A0-3D5E520D0A23}"/>
              </a:ext>
            </a:extLst>
          </p:cNvPr>
          <p:cNvSpPr txBox="1"/>
          <p:nvPr/>
        </p:nvSpPr>
        <p:spPr>
          <a:xfrm>
            <a:off x="9463701" y="3598202"/>
            <a:ext cx="168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Chad Olivetrees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6D18CD-74A0-02A2-63A0-3D5E520D0A23}"/>
              </a:ext>
            </a:extLst>
          </p:cNvPr>
          <p:cNvSpPr txBox="1"/>
          <p:nvPr/>
        </p:nvSpPr>
        <p:spPr>
          <a:xfrm>
            <a:off x="8155828" y="344810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6D18CD-74A0-02A2-63A0-3D5E520D0A23}"/>
              </a:ext>
            </a:extLst>
          </p:cNvPr>
          <p:cNvSpPr txBox="1"/>
          <p:nvPr/>
        </p:nvSpPr>
        <p:spPr>
          <a:xfrm>
            <a:off x="8128532" y="440649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6D18CD-74A0-02A2-63A0-3D5E520D0A23}"/>
              </a:ext>
            </a:extLst>
          </p:cNvPr>
          <p:cNvSpPr txBox="1"/>
          <p:nvPr/>
        </p:nvSpPr>
        <p:spPr>
          <a:xfrm>
            <a:off x="8359184" y="511240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55662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8" y="260003"/>
            <a:ext cx="10515600" cy="1062170"/>
          </a:xfrm>
        </p:spPr>
        <p:txBody>
          <a:bodyPr>
            <a:noAutofit/>
          </a:bodyPr>
          <a:lstStyle/>
          <a:p>
            <a:pPr algn="ctr"/>
            <a:r>
              <a:rPr lang="zh-CN" altLang="en-US" sz="4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簽入屏幕</a:t>
            </a:r>
            <a:r>
              <a:rPr lang="en-US" sz="40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/>
            </a:r>
            <a:br>
              <a:rPr lang="en-US" sz="40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</a:br>
            <a:r>
              <a:rPr lang="zh-CN" altLang="en-US" sz="40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選擇計劃類型</a:t>
            </a:r>
            <a:endParaRPr lang="en-GB" sz="40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BEA3724-E402-4C50-A037-A0687F9782AE}"/>
              </a:ext>
            </a:extLst>
          </p:cNvPr>
          <p:cNvSpPr/>
          <p:nvPr/>
        </p:nvSpPr>
        <p:spPr>
          <a:xfrm>
            <a:off x="518985" y="1322173"/>
            <a:ext cx="8024744" cy="446276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</a:t>
            </a:r>
            <a:r>
              <a:rPr lang="zh-TW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計劃類型或</a:t>
            </a:r>
            <a:r>
              <a:rPr lang="en-US" altLang="zh-TW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WPC</a:t>
            </a:r>
            <a:r>
              <a:rPr lang="en-US" altLang="zh-TW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S</a:t>
            </a:r>
            <a:r>
              <a:rPr lang="zh-TW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計劃</a:t>
            </a:r>
            <a:endParaRPr lang="en-US" sz="3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endParaRPr lang="en-US" sz="16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</a:t>
            </a:r>
            <a:r>
              <a:rPr lang="zh-CN" altLang="en-US" sz="2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計劃類型</a:t>
            </a:r>
            <a:endParaRPr lang="en-US" sz="2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如果服務領受者僅使用</a:t>
            </a:r>
            <a:r>
              <a:rPr lang="en-US" altLang="zh-TW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</a:t>
            </a:r>
            <a:r>
              <a:rPr lang="zh-TW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，此選項則</a:t>
            </a:r>
            <a:r>
              <a:rPr lang="zh-TW" altLang="en-US" sz="2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不會</a:t>
            </a:r>
            <a:r>
              <a:rPr lang="zh-TW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顯示。</a:t>
            </a:r>
          </a:p>
          <a:p>
            <a:endParaRPr lang="en-US" sz="2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2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</a:t>
            </a:r>
            <a:r>
              <a:rPr lang="zh-TW" altLang="en-US" sz="2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以及</a:t>
            </a:r>
            <a:r>
              <a:rPr lang="en-US" altLang="zh-TW" sz="2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WPCS</a:t>
            </a:r>
            <a:r>
              <a:rPr lang="zh-TW" altLang="en-US" sz="2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計劃類型</a:t>
            </a:r>
            <a:endParaRPr lang="en-US" sz="2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zh-TW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如果服務領受者同時註冊了兩個計劃（</a:t>
            </a:r>
            <a:r>
              <a:rPr lang="en-US" altLang="zh-TW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 </a:t>
            </a:r>
            <a:r>
              <a:rPr lang="zh-TW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和 </a:t>
            </a:r>
            <a:r>
              <a:rPr lang="en-US" altLang="zh-TW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WPCS</a:t>
            </a:r>
            <a:r>
              <a:rPr lang="zh-TW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），那麼一個選擇</a:t>
            </a:r>
            <a:r>
              <a:rPr lang="zh-TW" altLang="en-US" sz="2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計劃類型</a:t>
            </a:r>
            <a:r>
              <a:rPr lang="zh-TW" altLang="en-US" sz="2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選項，將同時顯示兩個計劃類型，會出現在簽入屏幕上。</a:t>
            </a:r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Picture 11" descr="Image of the IHSS EVV Mobile App recipient selection screen for check-in including the program type, either IHSS or WPCS option, location selection, and check-in button.">
            <a:extLst>
              <a:ext uri="{FF2B5EF4-FFF2-40B4-BE49-F238E27FC236}">
                <a16:creationId xmlns:a16="http://schemas.microsoft.com/office/drawing/2014/main" xmlns="" id="{392EC12A-CDE2-4348-9CAC-A6322CB66A4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378" y="1545329"/>
            <a:ext cx="2845605" cy="47044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E127BE-CFBB-C474-AEE2-B6FE36763FB9}"/>
              </a:ext>
            </a:extLst>
          </p:cNvPr>
          <p:cNvSpPr txBox="1"/>
          <p:nvPr/>
        </p:nvSpPr>
        <p:spPr>
          <a:xfrm>
            <a:off x="9579148" y="3410722"/>
            <a:ext cx="168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Chad Olivetrees</a:t>
            </a:r>
          </a:p>
        </p:txBody>
      </p:sp>
      <p:sp>
        <p:nvSpPr>
          <p:cNvPr id="3" name="Right Arrow 2"/>
          <p:cNvSpPr/>
          <p:nvPr/>
        </p:nvSpPr>
        <p:spPr>
          <a:xfrm>
            <a:off x="8353168" y="4324865"/>
            <a:ext cx="644210" cy="5313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61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2010" y="178594"/>
            <a:ext cx="11738343" cy="10914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簽入確認</a:t>
            </a:r>
            <a:endParaRPr kumimoji="0" lang="en-US" sz="42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cs typeface="Calibri"/>
            </a:endParaRPr>
          </a:p>
        </p:txBody>
      </p:sp>
      <p:pic>
        <p:nvPicPr>
          <p:cNvPr id="8" name="Picture 7" descr="Image of a pop up message asking you to confirm if you want to check-in your recipient including the yes and no link.">
            <a:extLst>
              <a:ext uri="{FF2B5EF4-FFF2-40B4-BE49-F238E27FC236}">
                <a16:creationId xmlns:a16="http://schemas.microsoft.com/office/drawing/2014/main" xmlns="" id="{562C53F1-D1E1-4CF0-A155-B8AE68F5620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899" y="1411971"/>
            <a:ext cx="3075467" cy="502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 descr="Image of the check-in button on the mobile app on the check-in screen.">
            <a:extLst>
              <a:ext uri="{FF2B5EF4-FFF2-40B4-BE49-F238E27FC236}">
                <a16:creationId xmlns:a16="http://schemas.microsoft.com/office/drawing/2014/main" xmlns="" id="{C915DFCE-3923-4D89-8A96-F4A2240F55E9}"/>
              </a:ext>
            </a:extLst>
          </p:cNvPr>
          <p:cNvSpPr/>
          <p:nvPr/>
        </p:nvSpPr>
        <p:spPr>
          <a:xfrm>
            <a:off x="4486939" y="5849530"/>
            <a:ext cx="2694661" cy="376287"/>
          </a:xfrm>
          <a:prstGeom prst="rect">
            <a:avLst/>
          </a:prstGeom>
          <a:solidFill>
            <a:srgbClr val="FC7404">
              <a:alpha val="32000"/>
            </a:srgbClr>
          </a:solidFill>
          <a:ln>
            <a:solidFill>
              <a:srgbClr val="FC7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654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7960" y="202018"/>
            <a:ext cx="10717618" cy="11917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簽入確認成功</a:t>
            </a:r>
            <a:endParaRPr kumimoji="0" lang="en-US" sz="42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7" name="Picture 6" descr="Image of the IHSS EVV Mobile App check-in confirmation screen including the back to home button and check-in another recipient button.">
            <a:extLst>
              <a:ext uri="{FF2B5EF4-FFF2-40B4-BE49-F238E27FC236}">
                <a16:creationId xmlns:a16="http://schemas.microsoft.com/office/drawing/2014/main" xmlns="" id="{17B08871-8F39-4C8E-8861-D07B5EBBB67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67"/>
          <a:stretch/>
        </p:blipFill>
        <p:spPr bwMode="auto">
          <a:xfrm>
            <a:off x="4387385" y="1393774"/>
            <a:ext cx="3315629" cy="50398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43109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218" y="191279"/>
            <a:ext cx="11611563" cy="9662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微软雅黑" pitchFamily="34" charset="-122"/>
                <a:ea typeface="微软雅黑" pitchFamily="34" charset="-122"/>
              </a:rPr>
              <a:t> </a:t>
            </a:r>
            <a:r>
              <a:rPr lang="zh-CN" altLang="en-US" sz="4700" dirty="0">
                <a:latin typeface="微软雅黑" pitchFamily="34" charset="-122"/>
                <a:ea typeface="微软雅黑" pitchFamily="34" charset="-122"/>
              </a:rPr>
              <a:t>簽出</a:t>
            </a:r>
            <a:r>
              <a:rPr lang="en-US" sz="49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/>
            </a:r>
            <a:br>
              <a:rPr lang="en-US" sz="49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</a:br>
            <a:r>
              <a:rPr lang="en-US" sz="49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</a:t>
            </a:r>
            <a:r>
              <a:rPr lang="zh-CN" altLang="en-US" sz="36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主屏幕</a:t>
            </a:r>
            <a:endParaRPr lang="en-GB" sz="36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14C89E-43FD-4E74-AD67-51A238C0E6AA}"/>
              </a:ext>
            </a:extLst>
          </p:cNvPr>
          <p:cNvSpPr/>
          <p:nvPr/>
        </p:nvSpPr>
        <p:spPr>
          <a:xfrm>
            <a:off x="843488" y="1629486"/>
            <a:ext cx="7134802" cy="2031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服務提供人員登入後，他們將被帶到</a:t>
            </a:r>
            <a:r>
              <a:rPr 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IHSS </a:t>
            </a:r>
            <a:r>
              <a:rPr lang="en-US" altLang="zh-TW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EVV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移動應用程序</a:t>
            </a:r>
            <a:r>
              <a:rPr lang="zh-CN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主屏幕</a:t>
            </a: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。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rgbClr val="002060"/>
              </a:solidFill>
              <a:latin typeface="微软雅黑" pitchFamily="34" charset="-122"/>
              <a:cs typeface="Calibri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27D1B22-054D-41C2-AD7F-B71A6563C714}"/>
              </a:ext>
            </a:extLst>
          </p:cNvPr>
          <p:cNvSpPr/>
          <p:nvPr/>
        </p:nvSpPr>
        <p:spPr>
          <a:xfrm>
            <a:off x="843488" y="3429000"/>
            <a:ext cx="7134802" cy="195521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服務提供人員將選擇他們想要採取的行動：簽入或簽出。如果要簽出，請單擊</a:t>
            </a:r>
            <a:r>
              <a:rPr lang="zh-CN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“簽出”鏈接。</a:t>
            </a:r>
            <a:endParaRPr lang="en-US" sz="28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12" name="Picture 11" descr="Image of the IHSS EVV home screen including the check-in buton, check-out button and logout link.">
            <a:extLst>
              <a:ext uri="{FF2B5EF4-FFF2-40B4-BE49-F238E27FC236}">
                <a16:creationId xmlns:a16="http://schemas.microsoft.com/office/drawing/2014/main" xmlns="" id="{4329B785-A78C-4582-85A8-6D9A94B4285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" r="1363"/>
          <a:stretch/>
        </p:blipFill>
        <p:spPr bwMode="auto">
          <a:xfrm>
            <a:off x="8634128" y="660400"/>
            <a:ext cx="2938112" cy="52698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03704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7" y="260003"/>
            <a:ext cx="10788531" cy="1094226"/>
          </a:xfrm>
        </p:spPr>
        <p:txBody>
          <a:bodyPr>
            <a:normAutofit/>
          </a:bodyPr>
          <a:lstStyle/>
          <a:p>
            <a:pPr algn="ctr"/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簽出</a:t>
            </a:r>
            <a:endParaRPr lang="en-GB" sz="4200" dirty="0">
              <a:solidFill>
                <a:srgbClr val="002060"/>
              </a:solidFill>
              <a:latin typeface="微软雅黑" pitchFamily="34" charset="-122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BEA3724-E402-4C50-A037-A0687F9782AE}"/>
              </a:ext>
            </a:extLst>
          </p:cNvPr>
          <p:cNvSpPr/>
          <p:nvPr/>
        </p:nvSpPr>
        <p:spPr>
          <a:xfrm>
            <a:off x="4167080" y="1600267"/>
            <a:ext cx="7728183" cy="403187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將看到您的</a:t>
            </a:r>
            <a:r>
              <a:rPr lang="zh-CN" altLang="en-US" sz="3200" b="1" u="sng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服務領受者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姓名：</a:t>
            </a:r>
          </a:p>
          <a:p>
            <a:r>
              <a:rPr lang="en-US" sz="3200" dirty="0">
                <a:latin typeface="微软雅黑" pitchFamily="34" charset="-122"/>
                <a:ea typeface="微软雅黑" pitchFamily="34" charset="-122"/>
              </a:rPr>
              <a:t> </a:t>
            </a:r>
            <a:endParaRPr lang="zh-CN" altLang="en-US" sz="32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1. 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選擇您要為之而簽出的服務領受者，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2. 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輸入</a:t>
            </a:r>
            <a:r>
              <a:rPr lang="zh-CN" altLang="en-US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已工作時間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（可選填），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3. 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選擇</a:t>
            </a:r>
            <a:r>
              <a:rPr lang="zh-CN" altLang="en-US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位置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：</a:t>
            </a:r>
            <a:r>
              <a:rPr lang="zh-CN" altLang="en-US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家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或</a:t>
            </a:r>
            <a:r>
              <a:rPr lang="zh-CN" altLang="en-US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社區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，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4. 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單擊</a:t>
            </a:r>
            <a:r>
              <a:rPr lang="zh-CN" altLang="en-US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簽出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按鈕。</a:t>
            </a:r>
            <a:endParaRPr lang="en-US" sz="3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12" name="Picture 11" descr="Image of the IHSS EVV Mobile App recipient selection screen for check-out including the input hours worked option, location selection, and check-out button.">
            <a:extLst>
              <a:ext uri="{FF2B5EF4-FFF2-40B4-BE49-F238E27FC236}">
                <a16:creationId xmlns:a16="http://schemas.microsoft.com/office/drawing/2014/main" xmlns="" id="{23D3D1CB-3D6F-409C-9B3F-289B6C8D768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6"/>
          <a:stretch/>
        </p:blipFill>
        <p:spPr bwMode="auto">
          <a:xfrm>
            <a:off x="388475" y="1382233"/>
            <a:ext cx="3311655" cy="48271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E846F17-DA1A-E542-76DD-B0792F6F5499}"/>
              </a:ext>
            </a:extLst>
          </p:cNvPr>
          <p:cNvSpPr txBox="1"/>
          <p:nvPr/>
        </p:nvSpPr>
        <p:spPr>
          <a:xfrm>
            <a:off x="1410509" y="3426491"/>
            <a:ext cx="1682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Chad Olivetrees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B6D18CD-74A0-02A2-63A0-3D5E520D0A23}"/>
              </a:ext>
            </a:extLst>
          </p:cNvPr>
          <p:cNvSpPr txBox="1"/>
          <p:nvPr/>
        </p:nvSpPr>
        <p:spPr>
          <a:xfrm>
            <a:off x="3433" y="334954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B6D18CD-74A0-02A2-63A0-3D5E520D0A23}"/>
              </a:ext>
            </a:extLst>
          </p:cNvPr>
          <p:cNvSpPr txBox="1"/>
          <p:nvPr/>
        </p:nvSpPr>
        <p:spPr>
          <a:xfrm>
            <a:off x="3433" y="409609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6D18CD-74A0-02A2-63A0-3D5E520D0A23}"/>
              </a:ext>
            </a:extLst>
          </p:cNvPr>
          <p:cNvSpPr txBox="1"/>
          <p:nvPr/>
        </p:nvSpPr>
        <p:spPr>
          <a:xfrm>
            <a:off x="3433" y="46473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6D18CD-74A0-02A2-63A0-3D5E520D0A23}"/>
              </a:ext>
            </a:extLst>
          </p:cNvPr>
          <p:cNvSpPr txBox="1"/>
          <p:nvPr/>
        </p:nvSpPr>
        <p:spPr>
          <a:xfrm>
            <a:off x="0" y="531686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55292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40242" y="167996"/>
            <a:ext cx="11738343" cy="10914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簽出確認</a:t>
            </a:r>
            <a:endParaRPr kumimoji="0" lang="en-US" sz="42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7" name="Picture 6" descr="Image of a pop up message asking you to confirm if you want to check-out your recipient including the yes or no link.">
            <a:extLst>
              <a:ext uri="{FF2B5EF4-FFF2-40B4-BE49-F238E27FC236}">
                <a16:creationId xmlns:a16="http://schemas.microsoft.com/office/drawing/2014/main" xmlns="" id="{328A32DE-E4AC-4DF8-A9C5-7DD3A7C5429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059" y="1352613"/>
            <a:ext cx="3104708" cy="498778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 descr="Image of the check-out button on the mobile app check-out screen.">
            <a:extLst>
              <a:ext uri="{FF2B5EF4-FFF2-40B4-BE49-F238E27FC236}">
                <a16:creationId xmlns:a16="http://schemas.microsoft.com/office/drawing/2014/main" xmlns="" id="{C915DFCE-3923-4D89-8A96-F4A2240F55E9}"/>
              </a:ext>
            </a:extLst>
          </p:cNvPr>
          <p:cNvSpPr/>
          <p:nvPr/>
        </p:nvSpPr>
        <p:spPr>
          <a:xfrm>
            <a:off x="4805916" y="5740982"/>
            <a:ext cx="2806996" cy="376287"/>
          </a:xfrm>
          <a:prstGeom prst="rect">
            <a:avLst/>
          </a:prstGeom>
          <a:solidFill>
            <a:srgbClr val="FC7404">
              <a:alpha val="32000"/>
            </a:srgbClr>
          </a:solidFill>
          <a:ln>
            <a:solidFill>
              <a:srgbClr val="FC74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900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69685" y="134417"/>
            <a:ext cx="10717618" cy="119175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簽出確認成功</a:t>
            </a:r>
            <a:endParaRPr kumimoji="0" lang="en-US" sz="42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8" name="Picture 7" descr="Image of the check-out confirmation screen for the IHSS EVV mobile app including the back to home button and check out another recipient button.">
            <a:extLst>
              <a:ext uri="{FF2B5EF4-FFF2-40B4-BE49-F238E27FC236}">
                <a16:creationId xmlns:a16="http://schemas.microsoft.com/office/drawing/2014/main" xmlns="" id="{534AD082-D304-437D-AEC9-2BB71A3F39E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3" y="1326173"/>
            <a:ext cx="3750942" cy="51074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0851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0218" y="191279"/>
            <a:ext cx="11611563" cy="966279"/>
          </a:xfrm>
        </p:spPr>
        <p:txBody>
          <a:bodyPr>
            <a:noAutofit/>
          </a:bodyPr>
          <a:lstStyle/>
          <a:p>
            <a:pPr algn="ctr"/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錯誤信息</a:t>
            </a:r>
            <a:r>
              <a:rPr lang="zh-CN" altLang="en-US" sz="4200" dirty="0">
                <a:latin typeface="微软雅黑" pitchFamily="34" charset="-122"/>
                <a:ea typeface="微软雅黑" pitchFamily="34" charset="-122"/>
              </a:rPr>
              <a:t/>
            </a:r>
            <a:br>
              <a:rPr lang="zh-CN" altLang="en-US" sz="4200" dirty="0">
                <a:latin typeface="微软雅黑" pitchFamily="34" charset="-122"/>
                <a:ea typeface="微软雅黑" pitchFamily="34" charset="-122"/>
              </a:rPr>
            </a:b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簽入和簽出失敗的提示彈窗</a:t>
            </a:r>
            <a:endParaRPr lang="en-GB" altLang="en-US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14C89E-43FD-4E74-AD67-51A238C0E6AA}"/>
              </a:ext>
            </a:extLst>
          </p:cNvPr>
          <p:cNvSpPr/>
          <p:nvPr/>
        </p:nvSpPr>
        <p:spPr>
          <a:xfrm>
            <a:off x="290219" y="1450714"/>
            <a:ext cx="7939382" cy="483209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彈窗消息：</a:t>
            </a: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將在服務提供人員有意的關閉地理定位時顯示</a:t>
            </a:r>
          </a:p>
          <a:p>
            <a:endParaRPr lang="zh-TW" alt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如果出現彈窗消息：</a:t>
            </a: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單擊“</a:t>
            </a:r>
            <a:r>
              <a:rPr lang="zh-TW" altLang="en-US" sz="2800" u="sng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確定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”按鈕。您將被導航回到“</a:t>
            </a:r>
            <a:r>
              <a:rPr lang="en-US" altLang="zh-TW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IHSS EVV 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簽入或簽出服務領受者選擇”</a:t>
            </a:r>
          </a:p>
          <a:p>
            <a:endParaRPr lang="en-US" altLang="zh-TW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選擇“</a:t>
            </a:r>
            <a:r>
              <a:rPr lang="zh-TW" altLang="en-US" sz="2800" u="sng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啟用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”，以啟用您的定位和</a:t>
            </a:r>
            <a:r>
              <a:rPr lang="en-US" altLang="zh-TW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/</a:t>
            </a:r>
            <a:r>
              <a:rPr lang="zh-TW" altLang="en-US" sz="28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或重試。</a:t>
            </a:r>
            <a:endParaRPr lang="en-US" sz="28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13" name="Picture 12" descr="Image of the check-in failed pop message.">
            <a:extLst>
              <a:ext uri="{FF2B5EF4-FFF2-40B4-BE49-F238E27FC236}">
                <a16:creationId xmlns:a16="http://schemas.microsoft.com/office/drawing/2014/main" xmlns="" id="{F3BF4172-1EA4-4459-96AA-F2A778C7F3BF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t="674" r="1828" b="2735"/>
          <a:stretch/>
        </p:blipFill>
        <p:spPr bwMode="auto">
          <a:xfrm>
            <a:off x="8229600" y="1450714"/>
            <a:ext cx="3118913" cy="1978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 descr="Image of the check-out failed pop message.">
            <a:extLst>
              <a:ext uri="{FF2B5EF4-FFF2-40B4-BE49-F238E27FC236}">
                <a16:creationId xmlns:a16="http://schemas.microsoft.com/office/drawing/2014/main" xmlns="" id="{735385DD-5C01-476F-AD95-62C384B0CE36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" r="1082"/>
          <a:stretch/>
        </p:blipFill>
        <p:spPr bwMode="auto">
          <a:xfrm>
            <a:off x="8229600" y="3961241"/>
            <a:ext cx="3118912" cy="19782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33771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2">
            <a:extLst>
              <a:ext uri="{FF2B5EF4-FFF2-40B4-BE49-F238E27FC236}">
                <a16:creationId xmlns:a16="http://schemas.microsoft.com/office/drawing/2014/main" xmlns="" id="{46301D49-609E-4714-AD6D-2BDC0C3034BA}"/>
              </a:ext>
            </a:extLst>
          </p:cNvPr>
          <p:cNvSpPr/>
          <p:nvPr/>
        </p:nvSpPr>
        <p:spPr>
          <a:xfrm flipH="1" flipV="1">
            <a:off x="0" y="0"/>
            <a:ext cx="5104265" cy="4013777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D1791AE-1B8E-4D57-8CF5-D69700D7A58B}"/>
              </a:ext>
            </a:extLst>
          </p:cNvPr>
          <p:cNvSpPr/>
          <p:nvPr/>
        </p:nvSpPr>
        <p:spPr>
          <a:xfrm>
            <a:off x="6550926" y="1825756"/>
            <a:ext cx="44920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電話時間表系統</a:t>
            </a:r>
            <a:endParaRPr lang="en-ID" sz="42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4767" r="347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34300" r="343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750" y="6345151"/>
            <a:ext cx="1765663" cy="416801"/>
          </a:xfrm>
          <a:prstGeom prst="rect">
            <a:avLst/>
          </a:prstGeom>
        </p:spPr>
      </p:pic>
      <p:sp>
        <p:nvSpPr>
          <p:cNvPr id="2" name="AutoShape 2" descr="Image result for cartoon phone images fre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 descr="Image of landline telephone.">
            <a:extLst>
              <a:ext uri="{FF2B5EF4-FFF2-40B4-BE49-F238E27FC236}">
                <a16:creationId xmlns:a16="http://schemas.microsoft.com/office/drawing/2014/main" xmlns="" id="{921953FF-9724-E477-E4E9-FC1B922DF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7415" y="2765641"/>
            <a:ext cx="2427606" cy="17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5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4070" y="1799831"/>
            <a:ext cx="5301639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我們先完成培訓，</a:t>
            </a:r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然後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再提出問題</a:t>
            </a: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我們保持好奇之心，為學習保持開放態度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我們會從自己的個人經歷出發，並使用“我”進行陳述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我們會奉行“一個人，一個麥克風”原則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46333" y="651916"/>
            <a:ext cx="522536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我們接受善意評論，同時注意我們話語的影響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我們將以我們的價值觀作引領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我們將關注公平和包容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spcAft>
                <a:spcPts val="1200"/>
              </a:spcAft>
              <a:buClr>
                <a:srgbClr val="6B5B95"/>
              </a:buClr>
              <a:buFont typeface="Stencil" panose="040409050D0802020404" pitchFamily="82" charset="0"/>
              <a:buChar char="-"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我們專注投入，慎用手機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6" name="Picture 4" descr="Plan S and Transformative Agreements: Everything You Need to Know - Enago  Academy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53093" y="3422468"/>
            <a:ext cx="6028741" cy="343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59" t="32746" r="34551" b="34383"/>
          <a:stretch/>
        </p:blipFill>
        <p:spPr>
          <a:xfrm>
            <a:off x="8399113" y="4170294"/>
            <a:ext cx="2084589" cy="22622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96889" y="638645"/>
            <a:ext cx="32624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培訓</a:t>
            </a:r>
            <a:r>
              <a:rPr lang="zh-CN" altLang="en-US" sz="6000" b="1" dirty="0" smtClean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協</a:t>
            </a:r>
            <a:r>
              <a:rPr lang="zh-CN" altLang="en-US" sz="6000" b="1" dirty="0"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議</a:t>
            </a:r>
            <a:endParaRPr lang="en-US" sz="6000" b="1" dirty="0">
              <a:solidFill>
                <a:srgbClr val="7030A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6929" y="6334055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71626D-9152-CCF5-26FA-8282754ED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73" y="318516"/>
            <a:ext cx="10066435" cy="1156716"/>
          </a:xfrm>
        </p:spPr>
        <p:txBody>
          <a:bodyPr>
            <a:noAutofit/>
          </a:bodyPr>
          <a:lstStyle/>
          <a:p>
            <a:pPr algn="ctr"/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使用電話時間表系統</a:t>
            </a:r>
            <a:r>
              <a:rPr 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(</a:t>
            </a: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簡稱</a:t>
            </a:r>
            <a:r>
              <a:rPr 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TTS)</a:t>
            </a: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/>
            </a:r>
            <a:b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</a:b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簽入和簽出</a:t>
            </a:r>
            <a:endParaRPr lang="en-US" sz="4200" cap="none" spc="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CFF47D-1DA9-353D-1D7F-028B72E4E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973" y="1552576"/>
            <a:ext cx="9052086" cy="4721034"/>
          </a:xfrm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zh-CN" altLang="en-US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使用電話時間表系統</a:t>
            </a:r>
            <a:endParaRPr lang="en-US" sz="3200" b="1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致電</a:t>
            </a:r>
            <a:r>
              <a:rPr 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(833) DIAL-EVV 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或</a:t>
            </a:r>
            <a:r>
              <a:rPr 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(833) 342-5388 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    </a:t>
            </a:r>
            <a:r>
              <a:rPr lang="zh-CN" altLang="en-US" sz="3200" b="1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要使用服務領受者家中的固定電話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用服務提供人員的</a:t>
            </a:r>
            <a:r>
              <a:rPr 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9 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位編號以及</a:t>
            </a:r>
            <a:r>
              <a:rPr 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4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位密碼登錄</a:t>
            </a:r>
          </a:p>
          <a:p>
            <a:endParaRPr lang="en-US" sz="10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 • 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新的</a:t>
            </a:r>
            <a:r>
              <a:rPr 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TTS </a:t>
            </a:r>
            <a:r>
              <a:rPr lang="zh-CN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菜單選項</a:t>
            </a:r>
            <a:endParaRPr lang="en-US" sz="3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	</a:t>
            </a:r>
            <a:r>
              <a:rPr lang="zh-TW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按“</a:t>
            </a:r>
            <a:r>
              <a:rPr lang="en-US" altLang="zh-TW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6”</a:t>
            </a:r>
            <a:r>
              <a:rPr lang="zh-TW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進行簽入</a:t>
            </a:r>
            <a:endParaRPr lang="en-US" sz="3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	</a:t>
            </a:r>
            <a:r>
              <a:rPr lang="zh-TW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按“</a:t>
            </a:r>
            <a:r>
              <a:rPr lang="en-US" altLang="zh-TW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7”</a:t>
            </a:r>
            <a:r>
              <a:rPr lang="zh-TW" altLang="en-US" sz="3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進行簽出</a:t>
            </a:r>
            <a:endParaRPr lang="en-US" sz="3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017B008F-B197-7D99-D918-E8C5E790C8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705" y="5953147"/>
            <a:ext cx="1933575" cy="633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age of landline telephone.">
            <a:extLst>
              <a:ext uri="{FF2B5EF4-FFF2-40B4-BE49-F238E27FC236}">
                <a16:creationId xmlns:a16="http://schemas.microsoft.com/office/drawing/2014/main" xmlns="" id="{921953FF-9724-E477-E4E9-FC1B922DF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0605" y="2038881"/>
            <a:ext cx="2427606" cy="177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721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026" y="238853"/>
            <a:ext cx="10026851" cy="1004811"/>
          </a:xfrm>
        </p:spPr>
        <p:txBody>
          <a:bodyPr>
            <a:normAutofit/>
          </a:bodyPr>
          <a:lstStyle/>
          <a:p>
            <a:pPr algn="ctr"/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電話時間表系統</a:t>
            </a:r>
            <a:r>
              <a:rPr 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(TTS)</a:t>
            </a: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</a:t>
            </a:r>
            <a:endParaRPr lang="en-US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218" y="1054097"/>
            <a:ext cx="10759162" cy="5062448"/>
          </a:xfrm>
          <a:ln>
            <a:noFill/>
          </a:ln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簽入</a:t>
            </a:r>
            <a:endParaRPr lang="en-US" sz="2200" b="1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342900" indent="-342900">
              <a:buAutoNum type="arabicPeriod"/>
            </a:pPr>
            <a:r>
              <a:rPr lang="zh-TW" alt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登入到您的 </a:t>
            </a:r>
            <a:r>
              <a:rPr lang="en-US" altLang="zh-TW" sz="2200" dirty="0">
                <a:latin typeface="微软雅黑" pitchFamily="34" charset="-122"/>
                <a:ea typeface="微软雅黑" pitchFamily="34" charset="-122"/>
                <a:cs typeface="+mn-lt"/>
              </a:rPr>
              <a:t>TTS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帳戶</a:t>
            </a:r>
            <a:r>
              <a:rPr lang="zh-TW" alt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，進入主菜單後，</a:t>
            </a:r>
            <a:r>
              <a:rPr lang="zh-TW" altLang="en-US" sz="2200" b="1" dirty="0">
                <a:latin typeface="微软雅黑" pitchFamily="34" charset="-122"/>
                <a:ea typeface="微软雅黑" pitchFamily="34" charset="-122"/>
                <a:cs typeface="+mn-lt"/>
              </a:rPr>
              <a:t>按“</a:t>
            </a:r>
            <a:r>
              <a:rPr lang="en-US" altLang="zh-TW" sz="2200" b="1" dirty="0">
                <a:latin typeface="微软雅黑" pitchFamily="34" charset="-122"/>
                <a:ea typeface="微软雅黑" pitchFamily="34" charset="-122"/>
                <a:cs typeface="+mn-lt"/>
              </a:rPr>
              <a:t>6”</a:t>
            </a:r>
            <a:r>
              <a:rPr lang="zh-TW" alt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。</a:t>
            </a:r>
          </a:p>
          <a:p>
            <a:pPr marL="342900" indent="-342900">
              <a:buAutoNum type="arabicPeriod"/>
            </a:pPr>
            <a:r>
              <a:rPr lang="zh-TW" alt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從選項中選擇出您的服務領受者。 </a:t>
            </a:r>
            <a:r>
              <a:rPr lang="en-US" altLang="zh-TW" sz="2200" dirty="0">
                <a:latin typeface="微软雅黑" pitchFamily="34" charset="-122"/>
                <a:ea typeface="微软雅黑" pitchFamily="34" charset="-122"/>
                <a:cs typeface="+mn-lt"/>
              </a:rPr>
              <a:t>TTS</a:t>
            </a:r>
            <a:r>
              <a:rPr lang="zh-TW" alt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會給出如下提示：</a:t>
            </a:r>
            <a:endParaRPr lang="en-US" sz="2200" dirty="0">
              <a:latin typeface="微软雅黑" pitchFamily="34" charset="-122"/>
              <a:ea typeface="微软雅黑" pitchFamily="34" charset="-122"/>
              <a:cs typeface="+mn-lt"/>
            </a:endParaRPr>
          </a:p>
          <a:p>
            <a:pPr marL="0" indent="0" algn="ctr">
              <a:buNone/>
            </a:pP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你想為</a:t>
            </a:r>
            <a:r>
              <a:rPr lang="en-US" sz="2200" i="1" dirty="0">
                <a:latin typeface="微软雅黑" pitchFamily="34" charset="-122"/>
                <a:ea typeface="微软雅黑" pitchFamily="34" charset="-122"/>
              </a:rPr>
              <a:t>&lt;</a:t>
            </a:r>
            <a:r>
              <a:rPr lang="zh-CN" altLang="en-US" sz="2200" i="1" dirty="0">
                <a:latin typeface="微软雅黑" pitchFamily="34" charset="-122"/>
                <a:ea typeface="微软雅黑" pitchFamily="34" charset="-122"/>
              </a:rPr>
              <a:t>服務領受者姓名</a:t>
            </a:r>
            <a:r>
              <a:rPr lang="en-US" sz="2200" i="1" dirty="0">
                <a:latin typeface="微软雅黑" pitchFamily="34" charset="-122"/>
                <a:ea typeface="微软雅黑" pitchFamily="34" charset="-122"/>
              </a:rPr>
              <a:t>&gt;</a:t>
            </a: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簽入嗎</a:t>
            </a:r>
            <a:r>
              <a:rPr lang="zh-CN" altLang="en-US" sz="2200" i="1" dirty="0">
                <a:latin typeface="微软雅黑" pitchFamily="34" charset="-122"/>
                <a:ea typeface="微软雅黑" pitchFamily="34" charset="-122"/>
              </a:rPr>
              <a:t>？</a:t>
            </a:r>
            <a:endParaRPr lang="en-US" sz="22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 algn="ctr">
              <a:buNone/>
            </a:pP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按“</a:t>
            </a:r>
            <a:r>
              <a:rPr lang="en-US" sz="2200" b="1" i="1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”表示是，或 </a:t>
            </a:r>
            <a:endParaRPr lang="en-US" sz="22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 algn="ctr">
              <a:buNone/>
            </a:pP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按“</a:t>
            </a:r>
            <a:r>
              <a:rPr lang="en-US" sz="2200" b="1" i="1" dirty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”表示不是。</a:t>
            </a:r>
            <a:r>
              <a:rPr 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  </a:t>
            </a:r>
            <a:endParaRPr lang="en-US" sz="22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 algn="ctr">
              <a:buNone/>
            </a:pP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按</a:t>
            </a:r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 1 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表示是，從而為選定的服務領受者簽入。</a:t>
            </a:r>
            <a:endParaRPr lang="en-US" altLang="zh-CN" sz="2200" dirty="0">
              <a:latin typeface="微软雅黑" pitchFamily="34" charset="-122"/>
              <a:ea typeface="微软雅黑" pitchFamily="34" charset="-122"/>
            </a:endParaRPr>
          </a:p>
          <a:p>
            <a:pPr marL="0" indent="0" algn="ctr">
              <a:buNone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（為一個服務領受者同時提供</a:t>
            </a:r>
            <a:r>
              <a:rPr lang="en-US" sz="1600" dirty="0">
                <a:latin typeface="微软雅黑" pitchFamily="34" charset="-122"/>
                <a:ea typeface="微软雅黑" pitchFamily="34" charset="-122"/>
              </a:rPr>
              <a:t> IHSS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en-US" sz="1600" dirty="0">
                <a:latin typeface="微软雅黑" pitchFamily="34" charset="-122"/>
                <a:ea typeface="微软雅黑" pitchFamily="34" charset="-122"/>
              </a:rPr>
              <a:t>WPCS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服務的服務提供人員，將需要分別簽入這兩個項目。）</a:t>
            </a:r>
            <a:endParaRPr lang="en-US" altLang="zh-CN" sz="1600" dirty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buNone/>
            </a:pPr>
            <a:endParaRPr lang="en-US" sz="1400" dirty="0">
              <a:latin typeface="微软雅黑" pitchFamily="34" charset="-122"/>
              <a:ea typeface="微软雅黑" pitchFamily="34" charset="-122"/>
              <a:cs typeface="+mn-lt"/>
            </a:endParaRPr>
          </a:p>
          <a:p>
            <a:pPr marL="0" indent="0">
              <a:buNone/>
            </a:pPr>
            <a:r>
              <a:rPr 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3. 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選擇定位選項。選擇您要簽入的位置。</a:t>
            </a:r>
            <a:r>
              <a:rPr 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 </a:t>
            </a:r>
            <a:endParaRPr lang="en-US" sz="22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 algn="ctr">
              <a:buNone/>
            </a:pPr>
            <a:r>
              <a:rPr lang="zh-TW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按“</a:t>
            </a:r>
            <a:r>
              <a:rPr lang="en-US" altLang="zh-TW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1”</a:t>
            </a:r>
            <a:r>
              <a:rPr lang="zh-TW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表示家</a:t>
            </a:r>
            <a:r>
              <a:rPr lang="en-US" altLang="zh-TW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,</a:t>
            </a: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或</a:t>
            </a:r>
            <a:endParaRPr lang="zh-TW" altLang="en-US" sz="2200" b="1" i="1" dirty="0">
              <a:latin typeface="微软雅黑" pitchFamily="34" charset="-122"/>
              <a:ea typeface="微软雅黑" pitchFamily="34" charset="-122"/>
              <a:cs typeface="+mn-lt"/>
            </a:endParaRPr>
          </a:p>
          <a:p>
            <a:pPr marL="0" indent="0" algn="ctr">
              <a:buNone/>
            </a:pPr>
            <a:r>
              <a:rPr lang="zh-TW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按“</a:t>
            </a:r>
            <a:r>
              <a:rPr lang="en-US" altLang="zh-TW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2”</a:t>
            </a:r>
            <a:r>
              <a:rPr lang="zh-TW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表示社區。</a:t>
            </a:r>
            <a:endParaRPr lang="en-US" sz="2200" dirty="0"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07819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22" y="231924"/>
            <a:ext cx="11100954" cy="1074084"/>
          </a:xfrm>
        </p:spPr>
        <p:txBody>
          <a:bodyPr>
            <a:normAutofit/>
          </a:bodyPr>
          <a:lstStyle/>
          <a:p>
            <a:pPr algn="ctr"/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電話時間表系統</a:t>
            </a:r>
            <a:r>
              <a:rPr 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(TTS)</a:t>
            </a: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</a:t>
            </a:r>
            <a:endParaRPr lang="en-US" sz="4200" cap="none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1975" y="1100064"/>
            <a:ext cx="10590929" cy="4914007"/>
          </a:xfrm>
          <a:ln>
            <a:noFill/>
          </a:ln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確認您的輸入信息</a:t>
            </a:r>
            <a:endParaRPr lang="en-US" altLang="zh-CN" b="1" dirty="0">
              <a:latin typeface="微软雅黑" pitchFamily="34" charset="-122"/>
              <a:ea typeface="微软雅黑" pitchFamily="34" charset="-122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500" b="1" dirty="0">
              <a:latin typeface="微软雅黑" pitchFamily="34" charset="-122"/>
              <a:ea typeface="微软雅黑" pitchFamily="34" charset="-122"/>
              <a:cs typeface="+mn-lt"/>
            </a:endParaRPr>
          </a:p>
          <a:p>
            <a:pPr marL="0" indent="0">
              <a:buNone/>
            </a:pPr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TTS 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將要求您驗證簽入的輸入信息。</a:t>
            </a:r>
            <a:endParaRPr lang="en-US" sz="22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 algn="ctr">
              <a:buNone/>
            </a:pPr>
            <a:r>
              <a:rPr lang="zh-TW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您正在簽入：</a:t>
            </a:r>
          </a:p>
          <a:p>
            <a:pPr marL="0" indent="0" algn="ctr">
              <a:buNone/>
            </a:pPr>
            <a:r>
              <a:rPr lang="zh-TW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服務領受者的姓名</a:t>
            </a:r>
          </a:p>
          <a:p>
            <a:pPr marL="0" indent="0" algn="ctr">
              <a:buNone/>
            </a:pPr>
            <a:r>
              <a:rPr lang="zh-TW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服務領受者的案件編號</a:t>
            </a:r>
          </a:p>
          <a:p>
            <a:pPr marL="0" indent="0" algn="ctr">
              <a:buNone/>
            </a:pPr>
            <a:r>
              <a:rPr lang="zh-TW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計劃</a:t>
            </a:r>
            <a:r>
              <a:rPr lang="zh-TW" altLang="en-US" sz="2200" i="1" dirty="0">
                <a:latin typeface="微软雅黑" pitchFamily="34" charset="-122"/>
                <a:ea typeface="微软雅黑" pitchFamily="34" charset="-122"/>
                <a:cs typeface="+mn-lt"/>
              </a:rPr>
              <a:t>類型</a:t>
            </a:r>
            <a:r>
              <a:rPr lang="zh-TW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：</a:t>
            </a:r>
            <a:r>
              <a:rPr lang="en-US" altLang="zh-TW" sz="2200" i="1" dirty="0">
                <a:latin typeface="微软雅黑" pitchFamily="34" charset="-122"/>
                <a:ea typeface="微软雅黑" pitchFamily="34" charset="-122"/>
                <a:cs typeface="+mn-lt"/>
              </a:rPr>
              <a:t>IHSS</a:t>
            </a:r>
            <a:r>
              <a:rPr lang="zh-TW" altLang="en-US" sz="2200" i="1" dirty="0">
                <a:latin typeface="微软雅黑" pitchFamily="34" charset="-122"/>
                <a:ea typeface="微软雅黑" pitchFamily="34" charset="-122"/>
                <a:cs typeface="+mn-lt"/>
              </a:rPr>
              <a:t>或</a:t>
            </a:r>
            <a:r>
              <a:rPr lang="en-US" altLang="zh-TW" sz="2200" i="1" dirty="0">
                <a:latin typeface="微软雅黑" pitchFamily="34" charset="-122"/>
                <a:ea typeface="微软雅黑" pitchFamily="34" charset="-122"/>
                <a:cs typeface="+mn-lt"/>
              </a:rPr>
              <a:t>WPCS</a:t>
            </a:r>
          </a:p>
          <a:p>
            <a:pPr marL="0" indent="0" algn="ctr">
              <a:buNone/>
            </a:pPr>
            <a:r>
              <a:rPr lang="zh-TW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位置：</a:t>
            </a:r>
            <a:r>
              <a:rPr lang="zh-TW" altLang="en-US" sz="2200" i="1" dirty="0">
                <a:latin typeface="微软雅黑" pitchFamily="34" charset="-122"/>
                <a:ea typeface="微软雅黑" pitchFamily="34" charset="-122"/>
                <a:cs typeface="+mn-lt"/>
              </a:rPr>
              <a:t>家或社區</a:t>
            </a:r>
          </a:p>
          <a:p>
            <a:pPr marL="0" indent="0" algn="ctr">
              <a:buNone/>
            </a:pPr>
            <a:r>
              <a:rPr lang="zh-TW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如果這是正確的，請按“</a:t>
            </a:r>
            <a:r>
              <a:rPr lang="en-US" altLang="zh-TW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1”</a:t>
            </a:r>
            <a:r>
              <a:rPr lang="zh-TW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，或按“</a:t>
            </a:r>
            <a:r>
              <a:rPr lang="en-US" altLang="zh-TW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2”</a:t>
            </a:r>
            <a:r>
              <a:rPr lang="zh-TW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來編輯此條目。</a:t>
            </a:r>
            <a:endParaRPr lang="en-US" sz="22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確認簽入信息，</a:t>
            </a:r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按“</a:t>
            </a:r>
            <a:r>
              <a:rPr lang="en-US" sz="2200" b="1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。簽入將被保存！</a:t>
            </a:r>
          </a:p>
          <a:p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您作為服務提供人員，將返回到“活動事項”菜單。</a:t>
            </a:r>
            <a:endParaRPr lang="en-US" altLang="zh-CN" sz="22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00000"/>
              </a:lnSpc>
            </a:pPr>
            <a:endParaRPr lang="zh-CN" altLang="en-US" sz="5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恭喜！您已成功地為此服務領受者簽入。</a:t>
            </a:r>
            <a:endParaRPr lang="en-US" sz="2200" dirty="0"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92963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04" y="377398"/>
            <a:ext cx="10705507" cy="1074084"/>
          </a:xfrm>
        </p:spPr>
        <p:txBody>
          <a:bodyPr>
            <a:normAutofit/>
          </a:bodyPr>
          <a:lstStyle/>
          <a:p>
            <a:pPr algn="ctr"/>
            <a:r>
              <a:rPr lang="zh-TW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電話時間表系統 </a:t>
            </a:r>
            <a:r>
              <a:rPr lang="en-US" altLang="zh-TW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(TTS) </a:t>
            </a:r>
            <a:r>
              <a:rPr lang="zh-TW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簽出</a:t>
            </a:r>
            <a:endParaRPr lang="en-US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366" y="1076244"/>
            <a:ext cx="10947188" cy="5523470"/>
          </a:xfrm>
          <a:ln>
            <a:noFill/>
          </a:ln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  <a:cs typeface="+mn-lt"/>
              </a:rPr>
              <a:t>簽出</a:t>
            </a:r>
          </a:p>
          <a:p>
            <a:pPr marL="0" indent="0">
              <a:buNone/>
            </a:pPr>
            <a:r>
              <a:rPr 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1. 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登入到您的</a:t>
            </a:r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 TTS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帳戶，進入主菜單後，</a:t>
            </a:r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按“</a:t>
            </a:r>
            <a:r>
              <a:rPr lang="en-US" sz="2200" b="1" dirty="0"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”。</a:t>
            </a:r>
            <a:endParaRPr lang="en-US" sz="2200" dirty="0">
              <a:latin typeface="微软雅黑" pitchFamily="34" charset="-122"/>
              <a:ea typeface="微软雅黑" pitchFamily="34" charset="-122"/>
              <a:cs typeface="+mn-lt"/>
            </a:endParaRPr>
          </a:p>
          <a:p>
            <a:pPr marL="0" indent="0">
              <a:buNone/>
            </a:pPr>
            <a:r>
              <a:rPr 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2. 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從選擇選項中選擇您的服務領受者。</a:t>
            </a:r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 TTS 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會給出如下提示： </a:t>
            </a:r>
            <a:r>
              <a:rPr 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  </a:t>
            </a:r>
            <a:endParaRPr lang="en-US" sz="22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 algn="ctr">
              <a:buNone/>
            </a:pP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你想為</a:t>
            </a:r>
            <a:r>
              <a:rPr lang="en-US" sz="2200" i="1" dirty="0">
                <a:latin typeface="微软雅黑" pitchFamily="34" charset="-122"/>
                <a:ea typeface="微软雅黑" pitchFamily="34" charset="-122"/>
              </a:rPr>
              <a:t>&lt;</a:t>
            </a:r>
            <a:r>
              <a:rPr lang="zh-CN" altLang="en-US" sz="2200" i="1" dirty="0">
                <a:latin typeface="微软雅黑" pitchFamily="34" charset="-122"/>
                <a:ea typeface="微软雅黑" pitchFamily="34" charset="-122"/>
              </a:rPr>
              <a:t>服務領受者姓名</a:t>
            </a:r>
            <a:r>
              <a:rPr lang="en-US" sz="2200" i="1" dirty="0">
                <a:latin typeface="微软雅黑" pitchFamily="34" charset="-122"/>
                <a:ea typeface="微软雅黑" pitchFamily="34" charset="-122"/>
              </a:rPr>
              <a:t>&gt;</a:t>
            </a: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簽出嗎</a:t>
            </a:r>
            <a:r>
              <a:rPr lang="zh-CN" altLang="en-US" sz="2200" i="1" dirty="0">
                <a:latin typeface="微软雅黑" pitchFamily="34" charset="-122"/>
                <a:ea typeface="微软雅黑" pitchFamily="34" charset="-122"/>
              </a:rPr>
              <a:t>？</a:t>
            </a:r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marL="0" indent="0" algn="ctr">
              <a:buNone/>
            </a:pP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按“</a:t>
            </a:r>
            <a:r>
              <a:rPr lang="en-US" altLang="zh-CN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1”</a:t>
            </a: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表示是，或</a:t>
            </a:r>
            <a:endParaRPr lang="en-US" altLang="zh-CN" sz="2200" b="1" i="1" dirty="0">
              <a:latin typeface="微软雅黑" pitchFamily="34" charset="-122"/>
              <a:ea typeface="微软雅黑" pitchFamily="34" charset="-122"/>
              <a:cs typeface="+mn-lt"/>
            </a:endParaRPr>
          </a:p>
          <a:p>
            <a:pPr marL="0" indent="0" algn="ctr">
              <a:buNone/>
            </a:pP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按“</a:t>
            </a:r>
            <a:r>
              <a:rPr lang="en-US" altLang="zh-CN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2”</a:t>
            </a: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  <a:cs typeface="+mn-lt"/>
              </a:rPr>
              <a:t>表示不是。</a:t>
            </a:r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marL="0" indent="0" algn="ctr">
              <a:buNone/>
            </a:pP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要簽出某個選定的服務領受者，</a:t>
            </a:r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請按“</a:t>
            </a:r>
            <a:r>
              <a:rPr lang="en-US" sz="2200" b="1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”表示是。 </a:t>
            </a:r>
            <a:endParaRPr lang="en-US" sz="22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endParaRPr lang="en-US" sz="1000" dirty="0">
              <a:latin typeface="微软雅黑" pitchFamily="34" charset="-122"/>
              <a:ea typeface="微软雅黑" pitchFamily="34" charset="-122"/>
              <a:cs typeface="+mn-lt"/>
            </a:endParaRPr>
          </a:p>
          <a:p>
            <a:pPr marL="0" indent="0" algn="ctr">
              <a:buNone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（為服務領受者同時提供</a:t>
            </a:r>
            <a:r>
              <a:rPr lang="en-US" sz="1600" dirty="0">
                <a:latin typeface="微软雅黑" pitchFamily="34" charset="-122"/>
                <a:ea typeface="微软雅黑" pitchFamily="34" charset="-122"/>
              </a:rPr>
              <a:t> IHSS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en-US" sz="1600" dirty="0">
                <a:latin typeface="微软雅黑" pitchFamily="34" charset="-122"/>
                <a:ea typeface="微软雅黑" pitchFamily="34" charset="-122"/>
              </a:rPr>
              <a:t>WPCS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服務的服務提供人員，需要分別各自地從這兩個計劃簽出。）</a:t>
            </a:r>
            <a:endParaRPr lang="en-US" sz="1600" dirty="0">
              <a:latin typeface="微软雅黑" pitchFamily="34" charset="-122"/>
              <a:ea typeface="微软雅黑" pitchFamily="34" charset="-122"/>
              <a:cs typeface="+mn-lt"/>
            </a:endParaRPr>
          </a:p>
          <a:p>
            <a:pPr marL="0" indent="0" algn="ctr">
              <a:buNone/>
            </a:pPr>
            <a:endParaRPr lang="en-US" sz="1000" dirty="0">
              <a:latin typeface="微软雅黑" pitchFamily="34" charset="-122"/>
              <a:ea typeface="微软雅黑" pitchFamily="34" charset="-122"/>
              <a:cs typeface="+mn-lt"/>
            </a:endParaRPr>
          </a:p>
          <a:p>
            <a:pPr marL="0" indent="0">
              <a:buNone/>
            </a:pPr>
            <a:r>
              <a:rPr 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3. 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  <a:cs typeface="+mn-lt"/>
              </a:rPr>
              <a:t>選擇位置選項。選擇您要簽出的位置。</a:t>
            </a:r>
            <a:endParaRPr lang="en-US" sz="2200" dirty="0">
              <a:latin typeface="微软雅黑" pitchFamily="34" charset="-122"/>
              <a:ea typeface="微软雅黑" pitchFamily="34" charset="-122"/>
              <a:cs typeface="+mn-lt"/>
            </a:endParaRPr>
          </a:p>
          <a:p>
            <a:pPr marL="0" indent="0" algn="ctr">
              <a:buNone/>
            </a:pP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請選擇您要簽出的位置。</a:t>
            </a:r>
            <a:endParaRPr lang="en-US" sz="22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 algn="ctr">
              <a:buNone/>
            </a:pP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按“</a:t>
            </a:r>
            <a:r>
              <a:rPr lang="en-US" sz="2200" b="1" i="1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”表示家，或 </a:t>
            </a:r>
            <a:r>
              <a:rPr lang="en-US" sz="2200" b="1" i="1" dirty="0">
                <a:latin typeface="微软雅黑" pitchFamily="34" charset="-122"/>
                <a:ea typeface="微软雅黑" pitchFamily="34" charset="-122"/>
                <a:cs typeface="Calibri"/>
              </a:rPr>
              <a:t> </a:t>
            </a:r>
            <a:endParaRPr lang="en-US" sz="22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 algn="ctr">
              <a:buNone/>
            </a:pP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按“</a:t>
            </a:r>
            <a:r>
              <a:rPr lang="en-US" sz="2200" b="1" i="1" dirty="0">
                <a:latin typeface="微软雅黑" pitchFamily="34" charset="-122"/>
                <a:ea typeface="微软雅黑" pitchFamily="34" charset="-122"/>
              </a:rPr>
              <a:t>2</a:t>
            </a: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”表示社區。</a:t>
            </a:r>
            <a:endParaRPr 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407705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992" y="273488"/>
            <a:ext cx="10800756" cy="1074084"/>
          </a:xfrm>
        </p:spPr>
        <p:txBody>
          <a:bodyPr>
            <a:normAutofit/>
          </a:bodyPr>
          <a:lstStyle/>
          <a:p>
            <a:pPr algn="ctr"/>
            <a:r>
              <a:rPr lang="zh-TW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電話時間表系統 </a:t>
            </a:r>
            <a:r>
              <a:rPr lang="en-US" altLang="zh-TW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(TTS) </a:t>
            </a:r>
            <a:r>
              <a:rPr lang="zh-TW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簽出</a:t>
            </a: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 </a:t>
            </a:r>
            <a:endParaRPr lang="en-US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992" y="1038180"/>
            <a:ext cx="10986773" cy="5082240"/>
          </a:xfrm>
          <a:ln>
            <a:noFill/>
          </a:ln>
        </p:spPr>
        <p:txBody>
          <a:bodyPr vert="horz" lIns="45720" tIns="45720" rIns="45720" bIns="45720" rtlCol="0" anchor="t"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zh-TW" altLang="en-US" sz="2600" b="1" dirty="0">
                <a:latin typeface="微软雅黑" pitchFamily="34" charset="-122"/>
                <a:ea typeface="微软雅黑" pitchFamily="34" charset="-122"/>
                <a:cs typeface="+mn-lt"/>
              </a:rPr>
              <a:t>確認您的輸入信息</a:t>
            </a:r>
            <a:endParaRPr lang="en-US" sz="26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sz="2600" dirty="0">
                <a:latin typeface="微软雅黑" pitchFamily="34" charset="-122"/>
                <a:ea typeface="微软雅黑" pitchFamily="34" charset="-122"/>
                <a:cs typeface="+mn-lt"/>
              </a:rPr>
              <a:t>TTS </a:t>
            </a:r>
            <a:r>
              <a:rPr lang="zh-TW" altLang="en-US" sz="2600" dirty="0">
                <a:latin typeface="微软雅黑" pitchFamily="34" charset="-122"/>
                <a:ea typeface="微软雅黑" pitchFamily="34" charset="-122"/>
                <a:cs typeface="+mn-lt"/>
              </a:rPr>
              <a:t>將要求您驗證簽出的輸入信息。</a:t>
            </a:r>
            <a:endParaRPr lang="en-US" sz="26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2400" b="1" i="1" dirty="0">
                <a:latin typeface="微软雅黑" pitchFamily="34" charset="-122"/>
                <a:ea typeface="微软雅黑" pitchFamily="34" charset="-122"/>
                <a:cs typeface="Calibri"/>
              </a:rPr>
              <a:t>您正在簽出：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2400" b="1" i="1" dirty="0">
                <a:latin typeface="微软雅黑" pitchFamily="34" charset="-122"/>
                <a:ea typeface="微软雅黑" pitchFamily="34" charset="-122"/>
                <a:cs typeface="Calibri"/>
              </a:rPr>
              <a:t>服務領受者的姓名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2400" b="1" i="1" dirty="0">
                <a:latin typeface="微软雅黑" pitchFamily="34" charset="-122"/>
                <a:ea typeface="微软雅黑" pitchFamily="34" charset="-122"/>
                <a:cs typeface="Calibri"/>
              </a:rPr>
              <a:t>服務領受者的案件編號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2400" b="1" i="1" dirty="0">
                <a:latin typeface="微软雅黑" pitchFamily="34" charset="-122"/>
                <a:ea typeface="微软雅黑" pitchFamily="34" charset="-122"/>
                <a:cs typeface="Calibri"/>
              </a:rPr>
              <a:t>計劃類型：</a:t>
            </a:r>
            <a:r>
              <a:rPr lang="en-US" altLang="zh-TW" sz="2400" i="1" dirty="0">
                <a:latin typeface="微软雅黑" pitchFamily="34" charset="-122"/>
                <a:ea typeface="微软雅黑" pitchFamily="34" charset="-122"/>
                <a:cs typeface="Calibri"/>
              </a:rPr>
              <a:t>IHSS </a:t>
            </a:r>
            <a:r>
              <a:rPr lang="zh-TW" altLang="en-US" sz="2400" i="1" dirty="0">
                <a:latin typeface="微软雅黑" pitchFamily="34" charset="-122"/>
                <a:ea typeface="微软雅黑" pitchFamily="34" charset="-122"/>
                <a:cs typeface="Calibri"/>
              </a:rPr>
              <a:t>或 </a:t>
            </a:r>
            <a:r>
              <a:rPr lang="en-US" altLang="zh-TW" sz="2400" i="1" dirty="0">
                <a:latin typeface="微软雅黑" pitchFamily="34" charset="-122"/>
                <a:ea typeface="微软雅黑" pitchFamily="34" charset="-122"/>
                <a:cs typeface="Calibri"/>
              </a:rPr>
              <a:t>WPCS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2400" b="1" i="1" dirty="0">
                <a:latin typeface="微软雅黑" pitchFamily="34" charset="-122"/>
                <a:ea typeface="微软雅黑" pitchFamily="34" charset="-122"/>
                <a:cs typeface="Calibri"/>
              </a:rPr>
              <a:t>位置：</a:t>
            </a:r>
            <a:r>
              <a:rPr lang="zh-TW" altLang="en-US" sz="2400" i="1" dirty="0">
                <a:latin typeface="微软雅黑" pitchFamily="34" charset="-122"/>
                <a:ea typeface="微软雅黑" pitchFamily="34" charset="-122"/>
                <a:cs typeface="Calibri"/>
              </a:rPr>
              <a:t>家或社區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zh-TW" altLang="en-US" sz="2400" b="1" i="1" dirty="0">
                <a:latin typeface="微软雅黑" pitchFamily="34" charset="-122"/>
                <a:ea typeface="微软雅黑" pitchFamily="34" charset="-122"/>
                <a:cs typeface="Calibri"/>
              </a:rPr>
              <a:t>如果這是正確的，請按“</a:t>
            </a:r>
            <a:r>
              <a:rPr lang="en-US" altLang="zh-TW" sz="2400" b="1" i="1" dirty="0">
                <a:latin typeface="微软雅黑" pitchFamily="34" charset="-122"/>
                <a:ea typeface="微软雅黑" pitchFamily="34" charset="-122"/>
                <a:cs typeface="Calibri"/>
              </a:rPr>
              <a:t>1”</a:t>
            </a:r>
            <a:r>
              <a:rPr lang="zh-TW" altLang="en-US" sz="2400" b="1" i="1" dirty="0">
                <a:latin typeface="微软雅黑" pitchFamily="34" charset="-122"/>
                <a:ea typeface="微软雅黑" pitchFamily="34" charset="-122"/>
                <a:cs typeface="Calibri"/>
              </a:rPr>
              <a:t>，或按“</a:t>
            </a:r>
            <a:r>
              <a:rPr lang="en-US" altLang="zh-TW" sz="2400" b="1" i="1" dirty="0">
                <a:latin typeface="微软雅黑" pitchFamily="34" charset="-122"/>
                <a:ea typeface="微软雅黑" pitchFamily="34" charset="-122"/>
                <a:cs typeface="Calibri"/>
              </a:rPr>
              <a:t>2”</a:t>
            </a:r>
            <a:r>
              <a:rPr lang="zh-TW" altLang="en-US" sz="2400" b="1" i="1" dirty="0">
                <a:latin typeface="微软雅黑" pitchFamily="34" charset="-122"/>
                <a:ea typeface="微软雅黑" pitchFamily="34" charset="-122"/>
                <a:cs typeface="Calibri"/>
              </a:rPr>
              <a:t>來編輯此條目。</a:t>
            </a:r>
            <a:endParaRPr lang="en-US" altLang="zh-TW" sz="2400" b="1" i="1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>
              <a:lnSpc>
                <a:spcPct val="150000"/>
              </a:lnSpc>
            </a:pPr>
            <a:endParaRPr lang="en-US" sz="12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zh-CN" altLang="en-US" sz="2600" dirty="0">
                <a:latin typeface="微软雅黑" pitchFamily="34" charset="-122"/>
                <a:ea typeface="微软雅黑" pitchFamily="34" charset="-122"/>
              </a:rPr>
              <a:t>確認簽出信息正確，</a:t>
            </a:r>
            <a:r>
              <a:rPr lang="zh-CN" altLang="en-US" sz="2600" b="1" dirty="0">
                <a:latin typeface="微软雅黑" pitchFamily="34" charset="-122"/>
                <a:ea typeface="微软雅黑" pitchFamily="34" charset="-122"/>
              </a:rPr>
              <a:t>按“</a:t>
            </a:r>
            <a:r>
              <a:rPr lang="en-US" sz="2600" b="1" dirty="0"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600" b="1" dirty="0">
                <a:latin typeface="微软雅黑" pitchFamily="34" charset="-122"/>
                <a:ea typeface="微软雅黑" pitchFamily="34" charset="-122"/>
              </a:rPr>
              <a:t>”</a:t>
            </a:r>
            <a:r>
              <a:rPr lang="zh-CN" altLang="en-US" sz="2600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sz="26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11467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DB9AFE-BFCD-100D-E632-D4E45D02E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04" y="281407"/>
            <a:ext cx="11038189" cy="1014707"/>
          </a:xfrm>
        </p:spPr>
        <p:txBody>
          <a:bodyPr>
            <a:normAutofit/>
          </a:bodyPr>
          <a:lstStyle/>
          <a:p>
            <a:pPr algn="ctr"/>
            <a:r>
              <a:rPr lang="zh-TW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電話時間表系統</a:t>
            </a:r>
            <a:r>
              <a:rPr lang="en-US" altLang="zh-TW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(TTS)</a:t>
            </a:r>
            <a:r>
              <a:rPr lang="zh-TW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簽出</a:t>
            </a:r>
            <a:endParaRPr lang="en-US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8CDF08E-AB98-0A98-A791-9C1A03F77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007" y="1197723"/>
            <a:ext cx="10590929" cy="4884319"/>
          </a:xfrm>
          <a:ln>
            <a:noFill/>
          </a:ln>
        </p:spPr>
        <p:txBody>
          <a:bodyPr vert="horz" lIns="45720" tIns="45720" rIns="45720" bIns="45720" rtlCol="0" anchor="t">
            <a:noAutofit/>
          </a:bodyPr>
          <a:lstStyle/>
          <a:p>
            <a:pPr marL="0" indent="0">
              <a:buNone/>
            </a:pPr>
            <a:r>
              <a:rPr lang="zh-CN" altLang="en-US" sz="2200" b="1" dirty="0">
                <a:latin typeface="微软雅黑" pitchFamily="34" charset="-122"/>
                <a:ea typeface="微软雅黑" pitchFamily="34" charset="-122"/>
                <a:cs typeface="Calibri"/>
              </a:rPr>
              <a:t>輸入小時數</a:t>
            </a:r>
            <a:endParaRPr lang="en-US" sz="2200" b="1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marL="0" indent="0">
              <a:buNone/>
            </a:pPr>
            <a:r>
              <a:rPr lang="en-US" sz="2200" dirty="0">
                <a:latin typeface="微软雅黑" pitchFamily="34" charset="-122"/>
                <a:ea typeface="微软雅黑" pitchFamily="34" charset="-122"/>
                <a:cs typeface="Calibri"/>
              </a:rPr>
              <a:t>4. 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根據以下提示，輸入您當天的工作時間：</a:t>
            </a:r>
            <a:endParaRPr lang="en-US" sz="2200" dirty="0">
              <a:latin typeface="微软雅黑" pitchFamily="34" charset="-122"/>
              <a:ea typeface="微软雅黑" pitchFamily="34" charset="-122"/>
              <a:cs typeface="+mn-lt"/>
            </a:endParaRPr>
          </a:p>
          <a:p>
            <a:pPr marL="0" indent="354013" algn="ctr">
              <a:buNone/>
            </a:pP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請以兩位數形式輸入您的工作小時數。例如，如果您工作了四個小時，您需要輸入‘</a:t>
            </a:r>
            <a:r>
              <a:rPr lang="en-US" sz="2200" b="1" i="1" dirty="0">
                <a:latin typeface="微软雅黑" pitchFamily="34" charset="-122"/>
                <a:ea typeface="微软雅黑" pitchFamily="34" charset="-122"/>
              </a:rPr>
              <a:t>04</a:t>
            </a: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’。先輸入您的工作小時數，然後再按井號</a:t>
            </a:r>
            <a:r>
              <a:rPr lang="en-US" sz="2200" b="1" i="1" dirty="0">
                <a:latin typeface="微软雅黑" pitchFamily="34" charset="-122"/>
                <a:ea typeface="微软雅黑" pitchFamily="34" charset="-122"/>
              </a:rPr>
              <a:t> (#) </a:t>
            </a: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鍵。</a:t>
            </a:r>
            <a:endParaRPr lang="zh-CN" altLang="en-US" sz="2200" dirty="0">
              <a:latin typeface="微软雅黑" pitchFamily="34" charset="-122"/>
              <a:ea typeface="微软雅黑" pitchFamily="34" charset="-122"/>
            </a:endParaRPr>
          </a:p>
          <a:p>
            <a:pPr marL="0" indent="0" algn="ctr">
              <a:buNone/>
            </a:pPr>
            <a:endParaRPr lang="en-US" sz="1000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>
              <a:buNone/>
            </a:pPr>
            <a:r>
              <a:rPr lang="en-US" sz="2200" dirty="0">
                <a:latin typeface="微软雅黑" pitchFamily="34" charset="-122"/>
                <a:ea typeface="微软雅黑" pitchFamily="34" charset="-122"/>
                <a:cs typeface="Calibri"/>
              </a:rPr>
              <a:t>5. 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確認“小時數”。</a:t>
            </a:r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 TTS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將要求您確認或編輯“小時數”。如果您確認輸入的“小時數”正確，那麼</a:t>
            </a:r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 TTS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將要求您輸入“分鐘數”，並出現以下提示：</a:t>
            </a:r>
          </a:p>
          <a:p>
            <a:pPr marL="0" indent="354013" algn="ctr">
              <a:buNone/>
            </a:pP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請以兩位數形式輸入您的工作分鐘數。例如，如果你工作三十分鐘，您需要輸入“</a:t>
            </a:r>
            <a:r>
              <a:rPr lang="en-US" altLang="en-US" sz="2200" b="1" i="1" dirty="0">
                <a:latin typeface="微软雅黑" pitchFamily="34" charset="-122"/>
                <a:ea typeface="微软雅黑" pitchFamily="34" charset="-122"/>
              </a:rPr>
              <a:t>30</a:t>
            </a: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”。先輸入您的工作分鐘數，然後再按井號</a:t>
            </a:r>
            <a:r>
              <a:rPr lang="en-US" altLang="en-US" sz="2200" b="1" i="1" dirty="0">
                <a:latin typeface="微软雅黑" pitchFamily="34" charset="-122"/>
                <a:ea typeface="微软雅黑" pitchFamily="34" charset="-122"/>
              </a:rPr>
              <a:t> (#) </a:t>
            </a:r>
            <a:r>
              <a:rPr lang="zh-CN" altLang="en-US" sz="2200" b="1" i="1" dirty="0">
                <a:latin typeface="微软雅黑" pitchFamily="34" charset="-122"/>
                <a:ea typeface="微软雅黑" pitchFamily="34" charset="-122"/>
              </a:rPr>
              <a:t>鍵。</a:t>
            </a:r>
          </a:p>
          <a:p>
            <a:pPr marL="0" indent="0">
              <a:buNone/>
            </a:pPr>
            <a:endParaRPr lang="en-US" sz="1000" dirty="0">
              <a:latin typeface="微软雅黑" pitchFamily="34" charset="-122"/>
              <a:ea typeface="微软雅黑" pitchFamily="34" charset="-122"/>
              <a:cs typeface="+mn-lt"/>
            </a:endParaRPr>
          </a:p>
          <a:p>
            <a:pPr algn="just"/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TTS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將列出輸入的分鐘數，並詢問您是否正確或者您是否想要編輯條目。如果輸入的分鐘數正確，</a:t>
            </a:r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TTS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將保存輸入信息，您將返回“活動內容”菜單。</a:t>
            </a:r>
            <a:endParaRPr lang="en-US" sz="2200" dirty="0">
              <a:latin typeface="微软雅黑" pitchFamily="34" charset="-122"/>
              <a:ea typeface="微软雅黑" pitchFamily="34" charset="-122"/>
              <a:cs typeface="+mn-lt"/>
            </a:endParaRPr>
          </a:p>
          <a:p>
            <a:pPr algn="just"/>
            <a:endParaRPr lang="en-US" sz="1000" b="1" dirty="0">
              <a:latin typeface="微软雅黑" pitchFamily="34" charset="-122"/>
              <a:ea typeface="微软雅黑" pitchFamily="34" charset="-122"/>
              <a:cs typeface="Calibri"/>
            </a:endParaRPr>
          </a:p>
          <a:p>
            <a:pPr algn="just"/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恭喜！您已成功簽出此服務領受者。</a:t>
            </a:r>
            <a:endParaRPr lang="en-US" sz="2200" dirty="0"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32937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: Shape 2">
            <a:extLst>
              <a:ext uri="{FF2B5EF4-FFF2-40B4-BE49-F238E27FC236}">
                <a16:creationId xmlns:a16="http://schemas.microsoft.com/office/drawing/2014/main" xmlns="" id="{46301D49-609E-4714-AD6D-2BDC0C3034BA}"/>
              </a:ext>
            </a:extLst>
          </p:cNvPr>
          <p:cNvSpPr/>
          <p:nvPr/>
        </p:nvSpPr>
        <p:spPr>
          <a:xfrm flipH="1" flipV="1">
            <a:off x="0" y="0"/>
            <a:ext cx="5104265" cy="4013777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D1791AE-1B8E-4D57-8CF5-D69700D7A58B}"/>
              </a:ext>
            </a:extLst>
          </p:cNvPr>
          <p:cNvSpPr/>
          <p:nvPr/>
        </p:nvSpPr>
        <p:spPr>
          <a:xfrm>
            <a:off x="6550926" y="1825756"/>
            <a:ext cx="498793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IHSS</a:t>
            </a:r>
            <a:r>
              <a:rPr lang="zh-CN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電子服務門戶（簡稱</a:t>
            </a:r>
            <a:r>
              <a:rPr 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ESP</a:t>
            </a:r>
            <a:r>
              <a:rPr lang="zh-CN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）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3750" y="6345151"/>
            <a:ext cx="1765663" cy="4168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548"/>
          <a:stretch/>
        </p:blipFill>
        <p:spPr>
          <a:xfrm>
            <a:off x="1263523" y="3993216"/>
            <a:ext cx="3042715" cy="276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9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8" y="260003"/>
            <a:ext cx="10515600" cy="450421"/>
          </a:xfrm>
        </p:spPr>
        <p:txBody>
          <a:bodyPr>
            <a:noAutofit/>
          </a:bodyPr>
          <a:lstStyle/>
          <a:p>
            <a:pPr algn="ctr"/>
            <a:r>
              <a:rPr lang="en-US" sz="4200" dirty="0">
                <a:latin typeface="微软雅黑" pitchFamily="34" charset="-122"/>
                <a:ea typeface="微软雅黑" pitchFamily="34" charset="-122"/>
              </a:rPr>
              <a:t> </a:t>
            </a: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ESP</a:t>
            </a: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主頁屏幕（簽入）</a:t>
            </a:r>
            <a:r>
              <a:rPr lang="zh-CN" altLang="en-US" sz="4200" dirty="0">
                <a:latin typeface="微软雅黑" pitchFamily="34" charset="-122"/>
                <a:ea typeface="微软雅黑" pitchFamily="34" charset="-122"/>
              </a:rPr>
              <a:t/>
            </a:r>
            <a:br>
              <a:rPr lang="zh-CN" altLang="en-US" sz="4200" dirty="0">
                <a:latin typeface="微软雅黑" pitchFamily="34" charset="-122"/>
                <a:ea typeface="微软雅黑" pitchFamily="34" charset="-122"/>
              </a:rPr>
            </a:br>
            <a:r>
              <a:rPr lang="en-US" sz="4200" cap="none" dirty="0" err="1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creen</a:t>
            </a: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 (Check-In)</a:t>
            </a:r>
            <a:endParaRPr lang="en-GB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Picture 9" descr="Image of the main landing page displaying the check-in and check-out link.">
            <a:extLst>
              <a:ext uri="{FF2B5EF4-FFF2-40B4-BE49-F238E27FC236}">
                <a16:creationId xmlns:a16="http://schemas.microsoft.com/office/drawing/2014/main" xmlns="" id="{3BCEB5EE-91E1-4B64-9413-E0978B04FEC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19" y="871982"/>
            <a:ext cx="7333961" cy="5723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425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5394" y="239221"/>
            <a:ext cx="10515600" cy="450421"/>
          </a:xfrm>
        </p:spPr>
        <p:txBody>
          <a:bodyPr>
            <a:noAutofit/>
          </a:bodyPr>
          <a:lstStyle/>
          <a:p>
            <a:pPr algn="ctr"/>
            <a:r>
              <a:rPr 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ESP</a:t>
            </a: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</a:t>
            </a: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 </a:t>
            </a:r>
            <a:endParaRPr lang="en-GB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5" descr="Image of the Electronic Services Portal Check-In and Check-Out screen including the check in and check out link.">
            <a:extLst>
              <a:ext uri="{FF2B5EF4-FFF2-40B4-BE49-F238E27FC236}">
                <a16:creationId xmlns:a16="http://schemas.microsoft.com/office/drawing/2014/main" xmlns="" id="{03976C9A-999F-4D09-A2A6-B5AA9A2E814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75" y="858479"/>
            <a:ext cx="9730598" cy="50937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69694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374" y="239221"/>
            <a:ext cx="10515600" cy="450421"/>
          </a:xfrm>
        </p:spPr>
        <p:txBody>
          <a:bodyPr>
            <a:noAutofit/>
          </a:bodyPr>
          <a:lstStyle/>
          <a:p>
            <a:pPr algn="ctr"/>
            <a:r>
              <a:rPr lang="en-US" sz="4200" dirty="0">
                <a:latin typeface="微软雅黑" pitchFamily="34" charset="-122"/>
                <a:ea typeface="微软雅黑" pitchFamily="34" charset="-122"/>
              </a:rPr>
              <a:t> </a:t>
            </a: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ESP</a:t>
            </a: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啟用定位</a:t>
            </a:r>
            <a:endParaRPr lang="en-GB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10" name="Picture 9" descr="Image of a pop up message informing you to enable your location including the enable button and not now link.">
            <a:extLst>
              <a:ext uri="{FF2B5EF4-FFF2-40B4-BE49-F238E27FC236}">
                <a16:creationId xmlns:a16="http://schemas.microsoft.com/office/drawing/2014/main" xmlns="" id="{8DD7CCA5-017E-4CCD-AD6B-4A856DDE911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249" y="976746"/>
            <a:ext cx="9230264" cy="49064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0560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/>
          <a:srcRect r="41378" b="34433"/>
          <a:stretch/>
        </p:blipFill>
        <p:spPr>
          <a:xfrm>
            <a:off x="134664" y="3899560"/>
            <a:ext cx="3435658" cy="28568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4CBBDE4-692E-4538-9E79-87BC97DC7756}"/>
              </a:ext>
            </a:extLst>
          </p:cNvPr>
          <p:cNvSpPr/>
          <p:nvPr/>
        </p:nvSpPr>
        <p:spPr>
          <a:xfrm>
            <a:off x="4154558" y="159125"/>
            <a:ext cx="7995086" cy="6597810"/>
          </a:xfrm>
          <a:prstGeom prst="rect">
            <a:avLst/>
          </a:prstGeom>
          <a:solidFill>
            <a:srgbClr val="7030A0">
              <a:alpha val="76000"/>
            </a:srgbClr>
          </a:solidFill>
          <a:ln>
            <a:noFill/>
          </a:ln>
          <a:effectLst>
            <a:outerShdw blurRad="2794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E9A2B9E-973E-42E0-AD9D-09CBB982148E}"/>
              </a:ext>
            </a:extLst>
          </p:cNvPr>
          <p:cNvSpPr/>
          <p:nvPr/>
        </p:nvSpPr>
        <p:spPr>
          <a:xfrm>
            <a:off x="4452941" y="171471"/>
            <a:ext cx="74595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我們為什麼要在這裡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048BAE0-F32F-4F5B-8993-AE8E06D0347C}"/>
              </a:ext>
            </a:extLst>
          </p:cNvPr>
          <p:cNvSpPr/>
          <p:nvPr/>
        </p:nvSpPr>
        <p:spPr>
          <a:xfrm>
            <a:off x="4305671" y="1113829"/>
            <a:ext cx="7714694" cy="51860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由於</a:t>
            </a:r>
            <a:r>
              <a:rPr 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21 </a:t>
            </a: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世紀療愈法案，當中出現某些變化，其中包括一項聯邦授權，就是要求對所有需要服務提供人員上門提供的醫療補助</a:t>
            </a:r>
            <a:r>
              <a:rPr 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(Medicaid)  </a:t>
            </a: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個人護理服務，以及家居保健服務，都要進行電子考勤驗證</a:t>
            </a:r>
            <a:r>
              <a:rPr 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(EVV)</a:t>
            </a: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。</a:t>
            </a:r>
          </a:p>
          <a:p>
            <a:endParaRPr lang="en-US" sz="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自</a:t>
            </a:r>
            <a:r>
              <a:rPr lang="en-US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2021 </a:t>
            </a: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1 </a:t>
            </a: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月以來，加州政府一直在支付聯邦罰款，原因是加州政府這些年其實一直在嘗試與</a:t>
            </a:r>
            <a:r>
              <a:rPr lang="en-US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SEIU 2015 </a:t>
            </a: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會員合作，使用具有最小侵入性、最具便利獲取，並且合乎規定的考勤報告機制。</a:t>
            </a:r>
          </a:p>
          <a:p>
            <a:endParaRPr lang="en-US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但是，在收到“聯邦醫療保險和加州醫療補助服務中心</a:t>
            </a:r>
            <a:r>
              <a:rPr 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(CMS)</a:t>
            </a: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”的特殊指引之後，加州政府就必須按要求推進定位服務的實施，以符合聯邦法律。</a:t>
            </a:r>
            <a:endParaRPr lang="en-US" altLang="zh-CN" sz="2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sz="5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從</a:t>
            </a:r>
            <a:r>
              <a:rPr lang="en-US" sz="2200" b="1" dirty="0">
                <a:latin typeface="微软雅黑" pitchFamily="34" charset="-122"/>
                <a:ea typeface="微软雅黑" pitchFamily="34" charset="-122"/>
              </a:rPr>
              <a:t>2023 </a:t>
            </a:r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sz="2200" b="1" dirty="0">
                <a:latin typeface="微软雅黑" pitchFamily="34" charset="-122"/>
                <a:ea typeface="微软雅黑" pitchFamily="34" charset="-122"/>
              </a:rPr>
              <a:t> 7 </a:t>
            </a:r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sz="2200" b="1" dirty="0">
                <a:latin typeface="微软雅黑" pitchFamily="34" charset="-122"/>
                <a:ea typeface="微软雅黑" pitchFamily="34" charset="-122"/>
              </a:rPr>
              <a:t> 1 </a:t>
            </a:r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起，加州政府將把定位服務，整合為所有</a:t>
            </a:r>
            <a:r>
              <a:rPr lang="zh-CN" altLang="en-US" sz="22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非住家</a:t>
            </a: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的“居家支援服務</a:t>
            </a:r>
            <a:r>
              <a:rPr 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(IHSS) </a:t>
            </a: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”，和“豁免個人護理服務</a:t>
            </a:r>
            <a:r>
              <a:rPr 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 (WPCS) </a:t>
            </a:r>
            <a:r>
              <a:rPr lang="zh-CN" altLang="en-US" sz="22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”服務提供人員的考勤時間表條目的一部分。</a:t>
            </a:r>
            <a:endParaRPr lang="en-ID" sz="2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82" name="Oval 81"/>
          <p:cNvSpPr/>
          <p:nvPr/>
        </p:nvSpPr>
        <p:spPr>
          <a:xfrm>
            <a:off x="333127" y="5307723"/>
            <a:ext cx="770556" cy="781072"/>
          </a:xfrm>
          <a:prstGeom prst="ellipse">
            <a:avLst/>
          </a:prstGeom>
          <a:solidFill>
            <a:srgbClr val="7030A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urved Down Arrow 70"/>
          <p:cNvSpPr/>
          <p:nvPr/>
        </p:nvSpPr>
        <p:spPr>
          <a:xfrm rot="5951798">
            <a:off x="-250813" y="3349695"/>
            <a:ext cx="4302778" cy="1160377"/>
          </a:xfrm>
          <a:prstGeom prst="curvedDownArrow">
            <a:avLst>
              <a:gd name="adj1" fmla="val 25000"/>
              <a:gd name="adj2" fmla="val 51967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b="7809"/>
          <a:stretch/>
        </p:blipFill>
        <p:spPr>
          <a:xfrm>
            <a:off x="70936" y="219145"/>
            <a:ext cx="3934383" cy="195308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21434" y="1117958"/>
            <a:ext cx="3007059" cy="159983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8" y="2472537"/>
            <a:ext cx="1972516" cy="147748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90" y="2410362"/>
            <a:ext cx="1330178" cy="454762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88345" y="5540138"/>
            <a:ext cx="930444" cy="21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85801" y="228599"/>
            <a:ext cx="11139054" cy="581891"/>
          </a:xfrm>
        </p:spPr>
        <p:txBody>
          <a:bodyPr>
            <a:noAutofit/>
          </a:bodyPr>
          <a:lstStyle/>
          <a:p>
            <a:pPr algn="ctr"/>
            <a:r>
              <a:rPr 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ESP</a:t>
            </a:r>
            <a:r>
              <a:rPr lang="zh-CN" altLang="en-US" sz="42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啟用定位（續）</a:t>
            </a:r>
            <a:endParaRPr lang="en-GB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11" name="Picture 10" descr="Image of a pop up message asking you to allow ihss.ca.gov to know your location including the allow link and block link.">
            <a:extLst>
              <a:ext uri="{FF2B5EF4-FFF2-40B4-BE49-F238E27FC236}">
                <a16:creationId xmlns:a16="http://schemas.microsoft.com/office/drawing/2014/main" xmlns="" id="{6A7FC2F6-E3AD-42D1-A791-7C42950A4E7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479" y="1174514"/>
            <a:ext cx="9368287" cy="45879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41356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67600" y="163623"/>
            <a:ext cx="9256800" cy="789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ESP</a:t>
            </a: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簽入屏幕</a:t>
            </a:r>
            <a:endParaRPr lang="en-US" sz="4200" cap="none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Picture 13" descr="Image of the Electronic Services Portal recipient selection screen for check-in including the location selection and check-in button.">
            <a:extLst>
              <a:ext uri="{FF2B5EF4-FFF2-40B4-BE49-F238E27FC236}">
                <a16:creationId xmlns:a16="http://schemas.microsoft.com/office/drawing/2014/main" xmlns="" id="{6C984015-F8AB-4832-B832-F8B036055A1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"/>
          <a:stretch/>
        </p:blipFill>
        <p:spPr bwMode="auto">
          <a:xfrm>
            <a:off x="1101305" y="800582"/>
            <a:ext cx="9989389" cy="5078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01770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41564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ESP</a:t>
            </a: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簽入屏幕（續）</a:t>
            </a:r>
            <a:endParaRPr lang="en-US" sz="4200" cap="none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9" name="Picture 8" descr="Image of the Electronic Services Portal recipient selection screen for check-in including the select a Program Type, either IHSS or WPCS option, location selection, and check-in button.">
            <a:extLst>
              <a:ext uri="{FF2B5EF4-FFF2-40B4-BE49-F238E27FC236}">
                <a16:creationId xmlns:a16="http://schemas.microsoft.com/office/drawing/2014/main" xmlns="" id="{B234C3F4-01C3-46BB-BA03-3CB43CFAB720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17" b="353"/>
          <a:stretch/>
        </p:blipFill>
        <p:spPr bwMode="auto">
          <a:xfrm>
            <a:off x="1178943" y="1212011"/>
            <a:ext cx="9834114" cy="4433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037627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94899" y="36273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kumimoji="0" lang="en-US" sz="42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Calibri"/>
              </a:rPr>
              <a:t>ESP</a:t>
            </a: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：</a:t>
            </a: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簽入確認彈窗</a:t>
            </a:r>
            <a:endParaRPr lang="en-US" sz="4200" cap="none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2" name="Picture 1" descr="Image of a pop-up message asking the provider to confirm if they want to check in for the recipient on the check-in screen.">
            <a:extLst>
              <a:ext uri="{FF2B5EF4-FFF2-40B4-BE49-F238E27FC236}">
                <a16:creationId xmlns:a16="http://schemas.microsoft.com/office/drawing/2014/main" xmlns="" id="{8A27EE7F-E583-4354-99DF-1D790AB57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26" y="945840"/>
            <a:ext cx="10713056" cy="5269193"/>
          </a:xfrm>
          <a:prstGeom prst="rect">
            <a:avLst/>
          </a:prstGeom>
        </p:spPr>
      </p:pic>
      <p:pic>
        <p:nvPicPr>
          <p:cNvPr id="14" name="Picture 13" descr="Image of a pop up message asking you to confirm if you want to check-in for the recipient including the yes button and no button. ">
            <a:extLst>
              <a:ext uri="{FF2B5EF4-FFF2-40B4-BE49-F238E27FC236}">
                <a16:creationId xmlns:a16="http://schemas.microsoft.com/office/drawing/2014/main" xmlns="" id="{196690F5-7E3B-4DEE-85E2-69748C9A0E2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571" y="1638015"/>
            <a:ext cx="5500255" cy="3789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409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Image of the Electronic Services Portal check-in confirmation screen including the back to home button and the check-in another recipient button.">
            <a:extLst>
              <a:ext uri="{FF2B5EF4-FFF2-40B4-BE49-F238E27FC236}">
                <a16:creationId xmlns:a16="http://schemas.microsoft.com/office/drawing/2014/main" xmlns="" id="{3B6E8051-89C4-4844-957B-78611BE20D6B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63" b="298"/>
          <a:stretch/>
        </p:blipFill>
        <p:spPr bwMode="auto">
          <a:xfrm>
            <a:off x="1100567" y="934069"/>
            <a:ext cx="9990432" cy="49898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47862" y="59713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ESP</a:t>
            </a: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</a:rPr>
              <a:t>：簽入確認屏幕</a:t>
            </a:r>
            <a:endParaRPr lang="en-US" sz="4200" cap="none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10973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5394" y="239221"/>
            <a:ext cx="10515600" cy="450421"/>
          </a:xfrm>
        </p:spPr>
        <p:txBody>
          <a:bodyPr>
            <a:noAutofit/>
          </a:bodyPr>
          <a:lstStyle/>
          <a:p>
            <a:pPr algn="ctr"/>
            <a:r>
              <a:rPr lang="en-US" sz="4200" dirty="0">
                <a:latin typeface="微软雅黑" pitchFamily="34" charset="-122"/>
                <a:ea typeface="微软雅黑" pitchFamily="34" charset="-122"/>
              </a:rPr>
              <a:t> ESP</a:t>
            </a:r>
            <a:r>
              <a:rPr lang="zh-CN" altLang="en-US" sz="4200" dirty="0">
                <a:latin typeface="微软雅黑" pitchFamily="34" charset="-122"/>
                <a:ea typeface="微软雅黑" pitchFamily="34" charset="-122"/>
              </a:rPr>
              <a:t>主屏幕（簽出）</a:t>
            </a:r>
            <a:endParaRPr lang="en-GB" sz="4200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5" descr="Image of the main landing page with the check-in and check-out link.">
            <a:extLst>
              <a:ext uri="{FF2B5EF4-FFF2-40B4-BE49-F238E27FC236}">
                <a16:creationId xmlns:a16="http://schemas.microsoft.com/office/drawing/2014/main" xmlns="" id="{DDA0DCBB-B95A-4967-863D-4276278BAB7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019" y="871982"/>
            <a:ext cx="7333961" cy="57231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7046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3487" y="221051"/>
            <a:ext cx="10711204" cy="7012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 </a:t>
            </a:r>
            <a:r>
              <a:rPr lang="en-US" sz="47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ESP</a:t>
            </a:r>
            <a:r>
              <a:rPr lang="zh-CN" altLang="en-US" sz="47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簽出（</a:t>
            </a:r>
            <a:r>
              <a:rPr lang="en-US" sz="47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3</a:t>
            </a:r>
            <a:r>
              <a:rPr lang="zh-CN" altLang="en-US" sz="47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之</a:t>
            </a:r>
            <a:r>
              <a:rPr lang="en-US" sz="47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1</a:t>
            </a:r>
            <a:r>
              <a:rPr lang="zh-CN" altLang="en-US" sz="47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）</a:t>
            </a:r>
            <a:endParaRPr lang="en-GB" sz="4900" dirty="0">
              <a:solidFill>
                <a:srgbClr val="002060"/>
              </a:solidFill>
              <a:latin typeface="微软雅黑" pitchFamily="34" charset="-122"/>
            </a:endParaRPr>
          </a:p>
        </p:txBody>
      </p:sp>
      <p:pic>
        <p:nvPicPr>
          <p:cNvPr id="10" name="Picture 9" descr="Image of the Electronic Services Portal  check-in and check out screen including the check in link and check out link.">
            <a:extLst>
              <a:ext uri="{FF2B5EF4-FFF2-40B4-BE49-F238E27FC236}">
                <a16:creationId xmlns:a16="http://schemas.microsoft.com/office/drawing/2014/main" xmlns="" id="{9BB5345A-7833-44E6-894B-7669D6B8503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029" y="1088571"/>
            <a:ext cx="10101942" cy="4680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791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 of the Electronic Services Portal recipient selection screen for check-out including the location selection, input hours worked option, and the check-out button.">
            <a:extLst>
              <a:ext uri="{FF2B5EF4-FFF2-40B4-BE49-F238E27FC236}">
                <a16:creationId xmlns:a16="http://schemas.microsoft.com/office/drawing/2014/main" xmlns="" id="{3BBEB636-0EFF-441A-BFB0-8BE08D4F3E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"/>
          <a:stretch/>
        </p:blipFill>
        <p:spPr bwMode="auto">
          <a:xfrm>
            <a:off x="1130087" y="935529"/>
            <a:ext cx="9931826" cy="4986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24064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kumimoji="0" lang="en-US" sz="42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Calibri"/>
              </a:rPr>
              <a:t>ESP</a:t>
            </a: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簽出</a:t>
            </a:r>
            <a:r>
              <a:rPr lang="zh-CN" altLang="en-US" sz="44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（</a:t>
            </a: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3</a:t>
            </a: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之</a:t>
            </a: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2</a:t>
            </a:r>
            <a:r>
              <a:rPr lang="zh-CN" altLang="en-US" sz="44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）</a:t>
            </a:r>
            <a:endParaRPr kumimoji="0" lang="en-US" sz="42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40083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 of the Electronic Services Portal recipient selection screen for check-out including the location selection, input hours worked option, and the check-out button.">
            <a:extLst>
              <a:ext uri="{FF2B5EF4-FFF2-40B4-BE49-F238E27FC236}">
                <a16:creationId xmlns:a16="http://schemas.microsoft.com/office/drawing/2014/main" xmlns="" id="{3BBEB636-0EFF-441A-BFB0-8BE08D4F3E8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"/>
          <a:stretch/>
        </p:blipFill>
        <p:spPr bwMode="auto">
          <a:xfrm>
            <a:off x="1130087" y="935529"/>
            <a:ext cx="9931826" cy="498694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12032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kumimoji="0" lang="en-US" sz="4200" b="0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Calibri"/>
              </a:rPr>
              <a:t>ESP</a:t>
            </a: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簽出</a:t>
            </a:r>
            <a:r>
              <a:rPr lang="zh-CN" altLang="en-US" sz="44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（</a:t>
            </a: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3</a:t>
            </a: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之</a:t>
            </a: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3</a:t>
            </a:r>
            <a:r>
              <a:rPr lang="zh-CN" altLang="en-US" sz="4400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）</a:t>
            </a:r>
            <a:endParaRPr lang="en-US" sz="4200" cap="none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2" name="Picture 1" descr="Image of a pop up message asking you to confirm if you want to check-out for the recipient including the yes button and no button.">
            <a:extLst>
              <a:ext uri="{FF2B5EF4-FFF2-40B4-BE49-F238E27FC236}">
                <a16:creationId xmlns:a16="http://schemas.microsoft.com/office/drawing/2014/main" xmlns="" id="{3DCD6153-0CF7-6D46-0672-87C78E68A5E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93" y="1301732"/>
            <a:ext cx="5440543" cy="3762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8644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1193" y="60053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ESP</a:t>
            </a: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簽出確認屏幕</a:t>
            </a:r>
            <a:endParaRPr lang="en-US" sz="4200" cap="none" dirty="0">
              <a:solidFill>
                <a:srgbClr val="002060"/>
              </a:solidFill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pic>
        <p:nvPicPr>
          <p:cNvPr id="7" name="Picture 6" descr="Image of the Electronic Services Portal check-out confirmation screen including the back to home button and the check-out another recipient button.">
            <a:extLst>
              <a:ext uri="{FF2B5EF4-FFF2-40B4-BE49-F238E27FC236}">
                <a16:creationId xmlns:a16="http://schemas.microsoft.com/office/drawing/2014/main" xmlns="" id="{731FC63E-229D-4B34-A6DA-E04A160C593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93" y="847390"/>
            <a:ext cx="10058400" cy="516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896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r="10356"/>
          <a:stretch/>
        </p:blipFill>
        <p:spPr>
          <a:xfrm>
            <a:off x="-2" y="7202"/>
            <a:ext cx="12192002" cy="7273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C4EF3B-A932-4EDF-A720-EB126ADB7633}"/>
              </a:ext>
            </a:extLst>
          </p:cNvPr>
          <p:cNvSpPr/>
          <p:nvPr/>
        </p:nvSpPr>
        <p:spPr>
          <a:xfrm>
            <a:off x="0" y="0"/>
            <a:ext cx="120763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誰必須遵守新的</a:t>
            </a:r>
            <a:r>
              <a:rPr 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 EVV </a:t>
            </a:r>
            <a:r>
              <a:rPr lang="zh-CN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規則？</a:t>
            </a:r>
          </a:p>
          <a:p>
            <a:pPr algn="ctr"/>
            <a:r>
              <a:rPr lang="zh-CN" altLang="en-US" sz="4200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非住家型的服務提供人員</a:t>
            </a:r>
            <a:endParaRPr lang="en-ID" sz="4200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22" name="Freeform: Shape 22">
            <a:extLst>
              <a:ext uri="{FF2B5EF4-FFF2-40B4-BE49-F238E27FC236}">
                <a16:creationId xmlns:a16="http://schemas.microsoft.com/office/drawing/2014/main" xmlns="" id="{E99FF790-31F1-4C95-B359-DF73DC64DCAA}"/>
              </a:ext>
            </a:extLst>
          </p:cNvPr>
          <p:cNvSpPr/>
          <p:nvPr/>
        </p:nvSpPr>
        <p:spPr>
          <a:xfrm>
            <a:off x="7735198" y="3587486"/>
            <a:ext cx="4456802" cy="3270515"/>
          </a:xfrm>
          <a:custGeom>
            <a:avLst/>
            <a:gdLst>
              <a:gd name="connsiteX0" fmla="*/ 2376698 w 4456802"/>
              <a:gd name="connsiteY0" fmla="*/ 0 h 3499103"/>
              <a:gd name="connsiteX1" fmla="*/ 4347493 w 4456802"/>
              <a:gd name="connsiteY1" fmla="*/ 1047864 h 3499103"/>
              <a:gd name="connsiteX2" fmla="*/ 4456802 w 4456802"/>
              <a:gd name="connsiteY2" fmla="*/ 1227791 h 3499103"/>
              <a:gd name="connsiteX3" fmla="*/ 4456802 w 4456802"/>
              <a:gd name="connsiteY3" fmla="*/ 3499103 h 3499103"/>
              <a:gd name="connsiteX4" fmla="*/ 281811 w 4456802"/>
              <a:gd name="connsiteY4" fmla="*/ 3499103 h 3499103"/>
              <a:gd name="connsiteX5" fmla="*/ 186773 w 4456802"/>
              <a:gd name="connsiteY5" fmla="*/ 3301816 h 3499103"/>
              <a:gd name="connsiteX6" fmla="*/ 0 w 4456802"/>
              <a:gd name="connsiteY6" fmla="*/ 2376698 h 3499103"/>
              <a:gd name="connsiteX7" fmla="*/ 2376698 w 4456802"/>
              <a:gd name="connsiteY7" fmla="*/ 0 h 3499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456802" h="3499103">
                <a:moveTo>
                  <a:pt x="2376698" y="0"/>
                </a:moveTo>
                <a:cubicBezTo>
                  <a:pt x="3197082" y="0"/>
                  <a:pt x="3920383" y="415658"/>
                  <a:pt x="4347493" y="1047864"/>
                </a:cubicBezTo>
                <a:lnTo>
                  <a:pt x="4456802" y="1227791"/>
                </a:lnTo>
                <a:lnTo>
                  <a:pt x="4456802" y="3499103"/>
                </a:lnTo>
                <a:lnTo>
                  <a:pt x="281811" y="3499103"/>
                </a:lnTo>
                <a:lnTo>
                  <a:pt x="186773" y="3301816"/>
                </a:lnTo>
                <a:cubicBezTo>
                  <a:pt x="66506" y="3017472"/>
                  <a:pt x="0" y="2704852"/>
                  <a:pt x="0" y="2376698"/>
                </a:cubicBezTo>
                <a:cubicBezTo>
                  <a:pt x="0" y="1064084"/>
                  <a:pt x="1064084" y="0"/>
                  <a:pt x="2376698" y="0"/>
                </a:cubicBezTo>
                <a:close/>
              </a:path>
            </a:pathLst>
          </a:custGeom>
          <a:solidFill>
            <a:srgbClr val="7030A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562DCAC-5371-4B8F-A0BC-2FF70D5C8BEC}"/>
              </a:ext>
            </a:extLst>
          </p:cNvPr>
          <p:cNvSpPr/>
          <p:nvPr/>
        </p:nvSpPr>
        <p:spPr>
          <a:xfrm flipH="1">
            <a:off x="6055981" y="1558103"/>
            <a:ext cx="146638" cy="55858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C6BB156-DF16-4331-B9A2-C478C76B35E8}"/>
              </a:ext>
            </a:extLst>
          </p:cNvPr>
          <p:cNvSpPr/>
          <p:nvPr/>
        </p:nvSpPr>
        <p:spPr>
          <a:xfrm>
            <a:off x="-2" y="1396380"/>
            <a:ext cx="39256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endParaRPr lang="en-US" sz="2400" dirty="0">
              <a:ea typeface="Lato" panose="020F0502020204030203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-2" y="669616"/>
            <a:ext cx="10086111" cy="45719"/>
            <a:chOff x="-2" y="669616"/>
            <a:chExt cx="11258918" cy="4571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C562DCAC-5371-4B8F-A0BC-2FF70D5C8BEC}"/>
                </a:ext>
              </a:extLst>
            </p:cNvPr>
            <p:cNvSpPr/>
            <p:nvPr/>
          </p:nvSpPr>
          <p:spPr>
            <a:xfrm rot="16200000">
              <a:off x="4380463" y="-3710849"/>
              <a:ext cx="45719" cy="8806649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8806647" y="681044"/>
              <a:ext cx="2452269" cy="22861"/>
            </a:xfrm>
            <a:prstGeom prst="line">
              <a:avLst/>
            </a:prstGeom>
            <a:ln w="44450">
              <a:solidFill>
                <a:srgbClr val="7030A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: Rounded Corners 4">
            <a:extLst>
              <a:ext uri="{FF2B5EF4-FFF2-40B4-BE49-F238E27FC236}">
                <a16:creationId xmlns:a16="http://schemas.microsoft.com/office/drawing/2014/main" xmlns="" id="{72FAD79E-1C64-4C84-A0B2-F08D841ECF05}"/>
              </a:ext>
            </a:extLst>
          </p:cNvPr>
          <p:cNvSpPr/>
          <p:nvPr/>
        </p:nvSpPr>
        <p:spPr>
          <a:xfrm>
            <a:off x="191128" y="2227377"/>
            <a:ext cx="5441717" cy="4247314"/>
          </a:xfrm>
          <a:prstGeom prst="roundRect">
            <a:avLst>
              <a:gd name="adj" fmla="val 6807"/>
            </a:avLst>
          </a:prstGeom>
          <a:solidFill>
            <a:schemeClr val="bg1"/>
          </a:solidFill>
          <a:ln>
            <a:noFill/>
          </a:ln>
          <a:effectLst>
            <a:outerShdw blurRad="317500" dir="5400000" sx="103000" sy="103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xmlns="" id="{FF9D73FF-3014-4A0E-B526-257736526777}"/>
              </a:ext>
            </a:extLst>
          </p:cNvPr>
          <p:cNvSpPr/>
          <p:nvPr/>
        </p:nvSpPr>
        <p:spPr>
          <a:xfrm>
            <a:off x="6511056" y="2227377"/>
            <a:ext cx="5393890" cy="4247314"/>
          </a:xfrm>
          <a:prstGeom prst="roundRect">
            <a:avLst>
              <a:gd name="adj" fmla="val 6807"/>
            </a:avLst>
          </a:prstGeom>
          <a:solidFill>
            <a:schemeClr val="bg1"/>
          </a:solidFill>
          <a:ln>
            <a:noFill/>
          </a:ln>
          <a:effectLst>
            <a:outerShdw blurRad="317500" dir="5400000" sx="103000" sy="103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5" name="Rectangle: Rounded Corners 5">
            <a:extLst>
              <a:ext uri="{FF2B5EF4-FFF2-40B4-BE49-F238E27FC236}">
                <a16:creationId xmlns:a16="http://schemas.microsoft.com/office/drawing/2014/main" xmlns="" id="{38D6CF31-738E-4679-8CE0-49992D466E06}"/>
              </a:ext>
            </a:extLst>
          </p:cNvPr>
          <p:cNvSpPr/>
          <p:nvPr/>
        </p:nvSpPr>
        <p:spPr>
          <a:xfrm>
            <a:off x="638989" y="1472253"/>
            <a:ext cx="4545994" cy="1094918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不受影響</a:t>
            </a:r>
          </a:p>
          <a:p>
            <a:pPr algn="ctr"/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住家型的服務提供人員</a:t>
            </a:r>
            <a:endParaRPr lang="en-US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xmlns="" id="{38D6CF31-738E-4679-8CE0-49992D466E06}"/>
              </a:ext>
            </a:extLst>
          </p:cNvPr>
          <p:cNvSpPr/>
          <p:nvPr/>
        </p:nvSpPr>
        <p:spPr>
          <a:xfrm>
            <a:off x="6935004" y="1472252"/>
            <a:ext cx="4545994" cy="1094919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dirty="0">
                <a:latin typeface="微软雅黑" pitchFamily="34" charset="-122"/>
                <a:ea typeface="微软雅黑" pitchFamily="34" charset="-122"/>
              </a:rPr>
              <a:t>受影響</a:t>
            </a:r>
          </a:p>
          <a:p>
            <a:pPr algn="ctr"/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非住家型的服務提供人員</a:t>
            </a:r>
            <a:endParaRPr lang="en-US" sz="22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212D764A-7DBD-484F-89D8-86839D56E3E5}"/>
              </a:ext>
            </a:extLst>
          </p:cNvPr>
          <p:cNvCxnSpPr/>
          <p:nvPr/>
        </p:nvCxnSpPr>
        <p:spPr>
          <a:xfrm>
            <a:off x="0" y="1258450"/>
            <a:ext cx="4706754" cy="19286"/>
          </a:xfrm>
          <a:prstGeom prst="line">
            <a:avLst/>
          </a:prstGeom>
          <a:ln w="41275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748" y="2567170"/>
            <a:ext cx="4193912" cy="372066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693" y="4440466"/>
            <a:ext cx="1998493" cy="823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541" y="4688510"/>
            <a:ext cx="1723053" cy="172305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flipH="1">
            <a:off x="8806657" y="3774341"/>
            <a:ext cx="1482407" cy="2402454"/>
            <a:chOff x="18660" y="1032403"/>
            <a:chExt cx="2415051" cy="36839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0" y="1032403"/>
              <a:ext cx="2415051" cy="368397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135781" y="2685448"/>
              <a:ext cx="423512" cy="433137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76294" y="4300154"/>
            <a:ext cx="1663524" cy="178603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039818" y="3798256"/>
            <a:ext cx="1547175" cy="2353449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690290" y="3893833"/>
            <a:ext cx="656087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18" y="2567170"/>
            <a:ext cx="4505651" cy="372066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0857"/>
          <a:stretch/>
        </p:blipFill>
        <p:spPr>
          <a:xfrm flipH="1">
            <a:off x="10597501" y="2919670"/>
            <a:ext cx="1277213" cy="35376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3458" b="23383"/>
          <a:stretch/>
        </p:blipFill>
        <p:spPr>
          <a:xfrm>
            <a:off x="9957492" y="2518219"/>
            <a:ext cx="1840673" cy="12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5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A1F918C-5E86-4E80-A5E3-96F04D02B6C3}"/>
              </a:ext>
            </a:extLst>
          </p:cNvPr>
          <p:cNvSpPr/>
          <p:nvPr/>
        </p:nvSpPr>
        <p:spPr>
          <a:xfrm>
            <a:off x="5374104" y="259280"/>
            <a:ext cx="21017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回顧</a:t>
            </a:r>
            <a:endParaRPr lang="en-ID" sz="42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1698" y="6285564"/>
            <a:ext cx="1765663" cy="416801"/>
          </a:xfrm>
          <a:prstGeom prst="rect">
            <a:avLst/>
          </a:prstGeom>
        </p:spPr>
      </p:pic>
      <p:pic>
        <p:nvPicPr>
          <p:cNvPr id="5" name="图片 4" descr="未标题-1 拷贝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6354" y="1316553"/>
            <a:ext cx="4919710" cy="4929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4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1193" y="-36203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CN" altLang="en-US" sz="4200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我在哪裡可以獲得幫助？</a:t>
            </a:r>
            <a:endParaRPr kumimoji="0" lang="en-US" sz="4200" b="0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6627" y="1248032"/>
            <a:ext cx="106762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縣</a:t>
            </a:r>
          </a:p>
          <a:p>
            <a:pPr algn="ctr"/>
            <a:r>
              <a:rPr lang="en-US" sz="2800" dirty="0">
                <a:latin typeface="微软雅黑" pitchFamily="34" charset="-122"/>
                <a:ea typeface="微软雅黑" pitchFamily="34" charset="-122"/>
              </a:rPr>
              <a:t>866-376-7066</a:t>
            </a:r>
          </a:p>
          <a:p>
            <a:endParaRPr lang="en-US" sz="28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800" b="1" dirty="0">
                <a:latin typeface="微软雅黑" pitchFamily="34" charset="-122"/>
                <a:ea typeface="微软雅黑" pitchFamily="34" charset="-122"/>
              </a:rPr>
              <a:t>你的工會</a:t>
            </a:r>
            <a:endParaRPr lang="en-US" sz="2800" dirty="0">
              <a:latin typeface="微软雅黑" pitchFamily="34" charset="-122"/>
              <a:ea typeface="微软雅黑" pitchFamily="34" charset="-122"/>
            </a:endParaRPr>
          </a:p>
          <a:p>
            <a:endParaRPr lang="en-US" sz="2800" dirty="0">
              <a:latin typeface="微软雅黑" pitchFamily="34" charset="-122"/>
              <a:ea typeface="微软雅黑" pitchFamily="34" charset="-122"/>
            </a:endParaRPr>
          </a:p>
          <a:p>
            <a:endParaRPr lang="en-US" sz="2800" dirty="0">
              <a:latin typeface="微软雅黑" pitchFamily="34" charset="-122"/>
              <a:ea typeface="微软雅黑" pitchFamily="34" charset="-122"/>
            </a:endParaRPr>
          </a:p>
          <a:p>
            <a:endParaRPr lang="en-US" sz="2800" dirty="0">
              <a:latin typeface="微软雅黑" pitchFamily="34" charset="-122"/>
              <a:ea typeface="微软雅黑" pitchFamily="34" charset="-122"/>
            </a:endParaRPr>
          </a:p>
          <a:p>
            <a:endParaRPr lang="en-US" sz="2800" dirty="0">
              <a:latin typeface="微软雅黑" pitchFamily="34" charset="-122"/>
              <a:ea typeface="微软雅黑" pitchFamily="34" charset="-122"/>
            </a:endParaRPr>
          </a:p>
          <a:p>
            <a:endParaRPr lang="en-US" sz="2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0442" y="3687710"/>
            <a:ext cx="2776151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會員行動中心</a:t>
            </a:r>
            <a:endParaRPr lang="en-US" altLang="zh-CN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zh-CN" alt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週一至週五</a:t>
            </a:r>
            <a:endParaRPr lang="en-US" altLang="zh-CN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zh-CN" alt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早上</a:t>
            </a:r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7:00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到晚上</a:t>
            </a:r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7:00</a:t>
            </a:r>
            <a:endParaRPr lang="zh-CN" alt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(855) 810-2015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00136" y="3448224"/>
            <a:ext cx="348048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工會代表</a:t>
            </a:r>
          </a:p>
          <a:p>
            <a:pPr algn="ctr"/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____________________</a:t>
            </a:r>
          </a:p>
          <a:p>
            <a:pPr algn="ctr"/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____________________</a:t>
            </a:r>
          </a:p>
          <a:p>
            <a:pPr algn="ctr"/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____________________</a:t>
            </a:r>
          </a:p>
          <a:p>
            <a:pPr algn="ctr"/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____________________</a:t>
            </a:r>
          </a:p>
          <a:p>
            <a:endParaRPr lang="en-US" sz="2400" dirty="0">
              <a:latin typeface="微软雅黑" pitchFamily="34" charset="-122"/>
              <a:ea typeface="微软雅黑" pitchFamily="34" charset="-122"/>
            </a:endParaRPr>
          </a:p>
          <a:p>
            <a:endParaRPr lang="en-US" sz="2400" dirty="0">
              <a:latin typeface="微软雅黑" pitchFamily="34" charset="-122"/>
              <a:ea typeface="微软雅黑" pitchFamily="34" charset="-122"/>
            </a:endParaRPr>
          </a:p>
          <a:p>
            <a:endParaRPr lang="en-US" sz="2400" dirty="0">
              <a:latin typeface="微软雅黑" pitchFamily="34" charset="-122"/>
              <a:ea typeface="微软雅黑" pitchFamily="34" charset="-122"/>
            </a:endParaRPr>
          </a:p>
          <a:p>
            <a:endParaRPr lang="en-US" sz="2400" dirty="0">
              <a:latin typeface="微软雅黑" pitchFamily="34" charset="-122"/>
              <a:ea typeface="微软雅黑" pitchFamily="34" charset="-122"/>
            </a:endParaRPr>
          </a:p>
          <a:p>
            <a:endParaRPr lang="en-US" sz="2400" dirty="0">
              <a:latin typeface="微软雅黑" pitchFamily="34" charset="-122"/>
              <a:ea typeface="微软雅黑" pitchFamily="34" charset="-122"/>
            </a:endParaRPr>
          </a:p>
          <a:p>
            <a:endParaRPr lang="en-US" sz="2400" dirty="0"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87854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83869" y="3782356"/>
            <a:ext cx="9213274" cy="2553786"/>
          </a:xfrm>
          <a:custGeom>
            <a:avLst/>
            <a:gdLst>
              <a:gd name="connsiteX0" fmla="*/ 154261 w 9213274"/>
              <a:gd name="connsiteY0" fmla="*/ 312566 h 2553786"/>
              <a:gd name="connsiteX1" fmla="*/ 502131 w 9213274"/>
              <a:gd name="connsiteY1" fmla="*/ 352322 h 2553786"/>
              <a:gd name="connsiteX2" fmla="*/ 34992 w 9213274"/>
              <a:gd name="connsiteY2" fmla="*/ 2022096 h 2553786"/>
              <a:gd name="connsiteX3" fmla="*/ 1635192 w 9213274"/>
              <a:gd name="connsiteY3" fmla="*/ 2161244 h 2553786"/>
              <a:gd name="connsiteX4" fmla="*/ 1824035 w 9213274"/>
              <a:gd name="connsiteY4" fmla="*/ 322505 h 2553786"/>
              <a:gd name="connsiteX5" fmla="*/ 3245331 w 9213274"/>
              <a:gd name="connsiteY5" fmla="*/ 183357 h 2553786"/>
              <a:gd name="connsiteX6" fmla="*/ 3314905 w 9213274"/>
              <a:gd name="connsiteY6" fmla="*/ 2230818 h 2553786"/>
              <a:gd name="connsiteX7" fmla="*/ 4984679 w 9213274"/>
              <a:gd name="connsiteY7" fmla="*/ 2389844 h 2553786"/>
              <a:gd name="connsiteX8" fmla="*/ 4875348 w 9213274"/>
              <a:gd name="connsiteY8" fmla="*/ 650496 h 2553786"/>
              <a:gd name="connsiteX9" fmla="*/ 7032140 w 9213274"/>
              <a:gd name="connsiteY9" fmla="*/ 352322 h 2553786"/>
              <a:gd name="connsiteX10" fmla="*/ 6982444 w 9213274"/>
              <a:gd name="connsiteY10" fmla="*/ 1733861 h 2553786"/>
              <a:gd name="connsiteX11" fmla="*/ 9039844 w 9213274"/>
              <a:gd name="connsiteY11" fmla="*/ 2379905 h 2553786"/>
              <a:gd name="connsiteX12" fmla="*/ 9109418 w 9213274"/>
              <a:gd name="connsiteY12" fmla="*/ 1276661 h 2553786"/>
              <a:gd name="connsiteX13" fmla="*/ 9139235 w 9213274"/>
              <a:gd name="connsiteY13" fmla="*/ 1276661 h 255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213274" h="2553786">
                <a:moveTo>
                  <a:pt x="154261" y="312566"/>
                </a:moveTo>
                <a:cubicBezTo>
                  <a:pt x="338135" y="189983"/>
                  <a:pt x="522009" y="67400"/>
                  <a:pt x="502131" y="352322"/>
                </a:cubicBezTo>
                <a:cubicBezTo>
                  <a:pt x="482253" y="637244"/>
                  <a:pt x="-153852" y="1720609"/>
                  <a:pt x="34992" y="2022096"/>
                </a:cubicBezTo>
                <a:cubicBezTo>
                  <a:pt x="223836" y="2323583"/>
                  <a:pt x="1337018" y="2444509"/>
                  <a:pt x="1635192" y="2161244"/>
                </a:cubicBezTo>
                <a:cubicBezTo>
                  <a:pt x="1933366" y="1877979"/>
                  <a:pt x="1555679" y="652153"/>
                  <a:pt x="1824035" y="322505"/>
                </a:cubicBezTo>
                <a:cubicBezTo>
                  <a:pt x="2092392" y="-7143"/>
                  <a:pt x="2996853" y="-134695"/>
                  <a:pt x="3245331" y="183357"/>
                </a:cubicBezTo>
                <a:cubicBezTo>
                  <a:pt x="3493809" y="501409"/>
                  <a:pt x="3025014" y="1863070"/>
                  <a:pt x="3314905" y="2230818"/>
                </a:cubicBezTo>
                <a:cubicBezTo>
                  <a:pt x="3604796" y="2598566"/>
                  <a:pt x="4724605" y="2653231"/>
                  <a:pt x="4984679" y="2389844"/>
                </a:cubicBezTo>
                <a:cubicBezTo>
                  <a:pt x="5244753" y="2126457"/>
                  <a:pt x="4534105" y="990083"/>
                  <a:pt x="4875348" y="650496"/>
                </a:cubicBezTo>
                <a:cubicBezTo>
                  <a:pt x="5216591" y="310909"/>
                  <a:pt x="6680957" y="171761"/>
                  <a:pt x="7032140" y="352322"/>
                </a:cubicBezTo>
                <a:cubicBezTo>
                  <a:pt x="7383323" y="532883"/>
                  <a:pt x="6647827" y="1395930"/>
                  <a:pt x="6982444" y="1733861"/>
                </a:cubicBezTo>
                <a:cubicBezTo>
                  <a:pt x="7317061" y="2071792"/>
                  <a:pt x="8685348" y="2456105"/>
                  <a:pt x="9039844" y="2379905"/>
                </a:cubicBezTo>
                <a:cubicBezTo>
                  <a:pt x="9394340" y="2303705"/>
                  <a:pt x="9092853" y="1460535"/>
                  <a:pt x="9109418" y="1276661"/>
                </a:cubicBezTo>
                <a:cubicBezTo>
                  <a:pt x="9125983" y="1092787"/>
                  <a:pt x="9132609" y="1184724"/>
                  <a:pt x="9139235" y="1276661"/>
                </a:cubicBezTo>
              </a:path>
            </a:pathLst>
          </a:custGeom>
          <a:noFill/>
          <a:ln w="47625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2"/>
          <a:srcRect r="51125"/>
          <a:stretch/>
        </p:blipFill>
        <p:spPr>
          <a:xfrm rot="5400000">
            <a:off x="5280323" y="-5210962"/>
            <a:ext cx="1770077" cy="1219200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DD1A419-5D49-4524-9EB3-6B988EDD2AD9}"/>
              </a:ext>
            </a:extLst>
          </p:cNvPr>
          <p:cNvGrpSpPr/>
          <p:nvPr/>
        </p:nvGrpSpPr>
        <p:grpSpPr>
          <a:xfrm>
            <a:off x="327356" y="511353"/>
            <a:ext cx="11546682" cy="1015663"/>
            <a:chOff x="941744" y="5298892"/>
            <a:chExt cx="4515279" cy="112930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1B293514-531A-40ED-A282-16F8ABDE0364}"/>
                </a:ext>
              </a:extLst>
            </p:cNvPr>
            <p:cNvSpPr/>
            <p:nvPr/>
          </p:nvSpPr>
          <p:spPr>
            <a:xfrm>
              <a:off x="941744" y="5298892"/>
              <a:ext cx="4492001" cy="11293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rgbClr val="7030A0"/>
                  </a:solidFill>
                  <a:latin typeface="微软雅黑" pitchFamily="34" charset="-122"/>
                  <a:ea typeface="微软雅黑" pitchFamily="34" charset="-122"/>
                  <a:cs typeface="Calibri" panose="020F0502020204030204" pitchFamily="34" charset="0"/>
                </a:rPr>
                <a:t>突擊小測驗！</a:t>
              </a:r>
              <a:endParaRPr lang="en-ID" sz="60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9F3F7C1-D641-4A06-AD4B-24F5BD72808A}"/>
                </a:ext>
              </a:extLst>
            </p:cNvPr>
            <p:cNvSpPr/>
            <p:nvPr/>
          </p:nvSpPr>
          <p:spPr>
            <a:xfrm>
              <a:off x="992318" y="5483323"/>
              <a:ext cx="4464705" cy="376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600" dirty="0">
                <a:latin typeface="微软雅黑" pitchFamily="34" charset="-122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7" name="Rectangle: Rounded Corners 5">
            <a:extLst>
              <a:ext uri="{FF2B5EF4-FFF2-40B4-BE49-F238E27FC236}">
                <a16:creationId xmlns:a16="http://schemas.microsoft.com/office/drawing/2014/main" xmlns="" id="{38D6CF31-738E-4679-8CE0-49992D466E06}"/>
              </a:ext>
            </a:extLst>
          </p:cNvPr>
          <p:cNvSpPr/>
          <p:nvPr/>
        </p:nvSpPr>
        <p:spPr>
          <a:xfrm>
            <a:off x="180255" y="3486913"/>
            <a:ext cx="1784491" cy="1168828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spc="300" dirty="0"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誰會受到影響？</a:t>
            </a:r>
            <a:endParaRPr lang="en-ID" sz="2200" b="1" spc="300" dirty="0"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32" name="Rectangle: Rounded Corners 5">
            <a:extLst>
              <a:ext uri="{FF2B5EF4-FFF2-40B4-BE49-F238E27FC236}">
                <a16:creationId xmlns:a16="http://schemas.microsoft.com/office/drawing/2014/main" xmlns="" id="{38D6CF31-738E-4679-8CE0-49992D466E06}"/>
              </a:ext>
            </a:extLst>
          </p:cNvPr>
          <p:cNvSpPr/>
          <p:nvPr/>
        </p:nvSpPr>
        <p:spPr>
          <a:xfrm>
            <a:off x="2922289" y="3486913"/>
            <a:ext cx="1784491" cy="1168828"/>
          </a:xfrm>
          <a:prstGeom prst="roundRect">
            <a:avLst>
              <a:gd name="adj" fmla="val 40528"/>
            </a:avLst>
          </a:prstGeom>
          <a:solidFill>
            <a:srgbClr val="AA9FC5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spc="3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我們都必須遵守嗎？</a:t>
            </a:r>
            <a:endParaRPr lang="en-ID" sz="2200" b="1" spc="3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34" name="Rectangle: Rounded Corners 5">
            <a:extLst>
              <a:ext uri="{FF2B5EF4-FFF2-40B4-BE49-F238E27FC236}">
                <a16:creationId xmlns:a16="http://schemas.microsoft.com/office/drawing/2014/main" xmlns="" id="{38D6CF31-738E-4679-8CE0-49992D466E06}"/>
              </a:ext>
            </a:extLst>
          </p:cNvPr>
          <p:cNvSpPr/>
          <p:nvPr/>
        </p:nvSpPr>
        <p:spPr>
          <a:xfrm>
            <a:off x="4286442" y="5258799"/>
            <a:ext cx="1784491" cy="1168828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spc="300" dirty="0"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我們有什麼選擇？</a:t>
            </a:r>
            <a:endParaRPr lang="en-ID" sz="2200" b="1" spc="300" dirty="0"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35" name="Rectangle: Rounded Corners 5">
            <a:extLst>
              <a:ext uri="{FF2B5EF4-FFF2-40B4-BE49-F238E27FC236}">
                <a16:creationId xmlns:a16="http://schemas.microsoft.com/office/drawing/2014/main" xmlns="" id="{38D6CF31-738E-4679-8CE0-49992D466E06}"/>
              </a:ext>
            </a:extLst>
          </p:cNvPr>
          <p:cNvSpPr/>
          <p:nvPr/>
        </p:nvSpPr>
        <p:spPr>
          <a:xfrm>
            <a:off x="5890445" y="3486913"/>
            <a:ext cx="2488251" cy="1446643"/>
          </a:xfrm>
          <a:prstGeom prst="roundRect">
            <a:avLst>
              <a:gd name="adj" fmla="val 40528"/>
            </a:avLst>
          </a:prstGeom>
          <a:solidFill>
            <a:schemeClr val="accent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spc="3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舉個在“社區”裡工作的例子？</a:t>
            </a:r>
            <a:endParaRPr lang="en-ID" sz="2200" b="1" spc="3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36" name="Rectangle: Rounded Corners 5">
            <a:extLst>
              <a:ext uri="{FF2B5EF4-FFF2-40B4-BE49-F238E27FC236}">
                <a16:creationId xmlns:a16="http://schemas.microsoft.com/office/drawing/2014/main" xmlns="" id="{38D6CF31-738E-4679-8CE0-49992D466E06}"/>
              </a:ext>
            </a:extLst>
          </p:cNvPr>
          <p:cNvSpPr/>
          <p:nvPr/>
        </p:nvSpPr>
        <p:spPr>
          <a:xfrm>
            <a:off x="891375" y="5258799"/>
            <a:ext cx="1971116" cy="1168828"/>
          </a:xfrm>
          <a:prstGeom prst="roundRect">
            <a:avLst>
              <a:gd name="adj" fmla="val 40528"/>
            </a:avLst>
          </a:prstGeom>
          <a:solidFill>
            <a:schemeClr val="accent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spc="3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會有處罰嗎？</a:t>
            </a:r>
            <a:endParaRPr lang="en-ID" sz="2200" b="1" spc="3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37" name="Rectangle: Rounded Corners 5">
            <a:extLst>
              <a:ext uri="{FF2B5EF4-FFF2-40B4-BE49-F238E27FC236}">
                <a16:creationId xmlns:a16="http://schemas.microsoft.com/office/drawing/2014/main" xmlns="" id="{38D6CF31-738E-4679-8CE0-49992D466E06}"/>
              </a:ext>
            </a:extLst>
          </p:cNvPr>
          <p:cNvSpPr/>
          <p:nvPr/>
        </p:nvSpPr>
        <p:spPr>
          <a:xfrm>
            <a:off x="9499492" y="3486913"/>
            <a:ext cx="2527921" cy="1950706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spc="3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我們在哪裡可以得到幫助？</a:t>
            </a:r>
            <a:endParaRPr lang="en-ID" sz="2200" b="1" spc="3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38" name="Rectangle: Rounded Corners 5">
            <a:extLst>
              <a:ext uri="{FF2B5EF4-FFF2-40B4-BE49-F238E27FC236}">
                <a16:creationId xmlns:a16="http://schemas.microsoft.com/office/drawing/2014/main" xmlns="" id="{38D6CF31-738E-4679-8CE0-49992D466E06}"/>
              </a:ext>
            </a:extLst>
          </p:cNvPr>
          <p:cNvSpPr/>
          <p:nvPr/>
        </p:nvSpPr>
        <p:spPr>
          <a:xfrm>
            <a:off x="7415372" y="5457402"/>
            <a:ext cx="2063769" cy="1355168"/>
          </a:xfrm>
          <a:prstGeom prst="roundRect">
            <a:avLst>
              <a:gd name="adj" fmla="val 40528"/>
            </a:avLst>
          </a:prstGeom>
          <a:solidFill>
            <a:srgbClr val="AA9FC5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spc="3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對我的消費者會有什麼變化嗎？</a:t>
            </a:r>
            <a:endParaRPr lang="en-ID" sz="2200" b="1" spc="3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95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A1F918C-5E86-4E80-A5E3-96F04D02B6C3}"/>
              </a:ext>
            </a:extLst>
          </p:cNvPr>
          <p:cNvSpPr/>
          <p:nvPr/>
        </p:nvSpPr>
        <p:spPr>
          <a:xfrm>
            <a:off x="4764505" y="2261075"/>
            <a:ext cx="36423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問題？</a:t>
            </a:r>
            <a:endParaRPr lang="en-ID" sz="60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51698" y="6285564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1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4943" b="4943"/>
          <a:stretch>
            <a:fillRect/>
          </a:stretch>
        </p:blipFill>
        <p:spPr>
          <a:xfrm>
            <a:off x="2496067" y="4320921"/>
            <a:ext cx="7858896" cy="210264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0D8DAD4-9B48-4570-BDF4-02167CF38715}"/>
              </a:ext>
            </a:extLst>
          </p:cNvPr>
          <p:cNvGrpSpPr/>
          <p:nvPr/>
        </p:nvGrpSpPr>
        <p:grpSpPr>
          <a:xfrm>
            <a:off x="611857" y="506503"/>
            <a:ext cx="10923554" cy="2862322"/>
            <a:chOff x="992318" y="5339679"/>
            <a:chExt cx="4547002" cy="2862322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7F8C4582-B237-4291-95CE-360AF7EF0F2F}"/>
                </a:ext>
              </a:extLst>
            </p:cNvPr>
            <p:cNvSpPr/>
            <p:nvPr/>
          </p:nvSpPr>
          <p:spPr>
            <a:xfrm>
              <a:off x="1047319" y="5339679"/>
              <a:ext cx="449200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rgbClr val="7030A0"/>
                  </a:solidFill>
                  <a:latin typeface="微软雅黑" pitchFamily="34" charset="-122"/>
                  <a:ea typeface="微软雅黑" pitchFamily="34" charset="-122"/>
                  <a:cs typeface="Calibri" panose="020F0502020204030204" pitchFamily="34" charset="0"/>
                </a:rPr>
                <a:t>本次培訓</a:t>
              </a:r>
            </a:p>
            <a:p>
              <a:pPr algn="ctr"/>
              <a:r>
                <a:rPr lang="zh-CN" altLang="en-US" sz="6000" b="1" dirty="0">
                  <a:solidFill>
                    <a:srgbClr val="7030A0"/>
                  </a:solidFill>
                  <a:latin typeface="微软雅黑" pitchFamily="34" charset="-122"/>
                  <a:ea typeface="微软雅黑" pitchFamily="34" charset="-122"/>
                  <a:cs typeface="Calibri" panose="020F0502020204030204" pitchFamily="34" charset="0"/>
                </a:rPr>
                <a:t>由</a:t>
              </a:r>
              <a:r>
                <a:rPr lang="en-US" sz="6000" b="1" dirty="0">
                  <a:solidFill>
                    <a:srgbClr val="7030A0"/>
                  </a:solidFill>
                  <a:latin typeface="微软雅黑" pitchFamily="34" charset="-122"/>
                  <a:ea typeface="微软雅黑" pitchFamily="34" charset="-122"/>
                  <a:cs typeface="Calibri" panose="020F0502020204030204" pitchFamily="34" charset="0"/>
                </a:rPr>
                <a:t>SEIU 2015</a:t>
              </a:r>
              <a:r>
                <a:rPr lang="zh-CN" altLang="en-US" sz="6000" b="1" dirty="0">
                  <a:solidFill>
                    <a:srgbClr val="7030A0"/>
                  </a:solidFill>
                  <a:latin typeface="微软雅黑" pitchFamily="34" charset="-122"/>
                  <a:ea typeface="微软雅黑" pitchFamily="34" charset="-122"/>
                  <a:cs typeface="Calibri" panose="020F0502020204030204" pitchFamily="34" charset="0"/>
                </a:rPr>
                <a:t>工會成員</a:t>
              </a:r>
            </a:p>
            <a:p>
              <a:pPr algn="ctr"/>
              <a:r>
                <a:rPr lang="zh-CN" altLang="en-US" sz="6000" b="1" dirty="0">
                  <a:solidFill>
                    <a:srgbClr val="7030A0"/>
                  </a:solidFill>
                  <a:latin typeface="微软雅黑" pitchFamily="34" charset="-122"/>
                  <a:ea typeface="微软雅黑" pitchFamily="34" charset="-122"/>
                  <a:cs typeface="Calibri" panose="020F0502020204030204" pitchFamily="34" charset="0"/>
                </a:rPr>
                <a:t>為您提供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4EE65EDB-924D-4C65-B782-1F4B1AB9D0E3}"/>
                </a:ext>
              </a:extLst>
            </p:cNvPr>
            <p:cNvSpPr/>
            <p:nvPr/>
          </p:nvSpPr>
          <p:spPr>
            <a:xfrm>
              <a:off x="992318" y="5483323"/>
              <a:ext cx="44647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600" dirty="0">
                <a:latin typeface="微软雅黑" pitchFamily="34" charset="-122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72861" y="4814347"/>
            <a:ext cx="4291505" cy="696395"/>
            <a:chOff x="1272861" y="4949257"/>
            <a:chExt cx="4291505" cy="69639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19B5B1B-22DB-4055-ADB0-D6F860BC68B2}"/>
                </a:ext>
              </a:extLst>
            </p:cNvPr>
            <p:cNvSpPr/>
            <p:nvPr/>
          </p:nvSpPr>
          <p:spPr>
            <a:xfrm>
              <a:off x="1272861" y="5368653"/>
              <a:ext cx="429150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200" dirty="0">
                <a:latin typeface="微软雅黑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150BD2B7-6DFF-4515-BFED-36D7633A4967}"/>
                </a:ext>
              </a:extLst>
            </p:cNvPr>
            <p:cNvSpPr/>
            <p:nvPr/>
          </p:nvSpPr>
          <p:spPr>
            <a:xfrm>
              <a:off x="1272861" y="4949257"/>
              <a:ext cx="429150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2000" b="1" dirty="0">
                <a:latin typeface="微软雅黑" pitchFamily="34" charset="-122"/>
                <a:ea typeface="Lato Black" panose="020F0502020204030203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2822" y="6081971"/>
            <a:ext cx="1765663" cy="4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27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xmlns="" id="{F9A82130-6AF7-49E1-AEE6-4C06CC7EA91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1193" y="-36203"/>
            <a:ext cx="10515600" cy="10858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CN" altLang="en-US" sz="4200" b="1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今天就加入</a:t>
            </a:r>
            <a:r>
              <a:rPr lang="en-US" sz="4200" b="1" cap="none" dirty="0">
                <a:solidFill>
                  <a:srgbClr val="002060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SEIU 2015</a:t>
            </a:r>
            <a:endParaRPr kumimoji="0" lang="en-US" sz="4200" b="1" i="0" u="none" strike="noStrike" kern="1200" cap="all" spc="1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0B85490-4F55-427D-9043-ED54C9F89F14}"/>
              </a:ext>
            </a:extLst>
          </p:cNvPr>
          <p:cNvSpPr/>
          <p:nvPr/>
        </p:nvSpPr>
        <p:spPr>
          <a:xfrm>
            <a:off x="1742524" y="1503628"/>
            <a:ext cx="3202283" cy="1073427"/>
          </a:xfrm>
          <a:prstGeom prst="rect">
            <a:avLst/>
          </a:prstGeom>
          <a:solidFill>
            <a:srgbClr val="7030A0">
              <a:alpha val="68000"/>
            </a:srgbClr>
          </a:solidFill>
          <a:ln>
            <a:noFill/>
          </a:ln>
          <a:effectLst>
            <a:outerShdw blurRad="5842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我們是誰</a:t>
            </a:r>
            <a:endParaRPr lang="en-ID" sz="22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Picture Placeholder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895" b="6895"/>
          <a:stretch>
            <a:fillRect/>
          </a:stretch>
        </p:blipFill>
        <p:spPr>
          <a:xfrm>
            <a:off x="1683871" y="2759187"/>
            <a:ext cx="3319588" cy="3318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585254" y="2577055"/>
            <a:ext cx="5869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你從不孤獨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要投資自己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我們在一起會更強大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沒有你我們做不到</a:t>
            </a:r>
          </a:p>
        </p:txBody>
      </p:sp>
    </p:spTree>
    <p:extLst>
      <p:ext uri="{BB962C8B-B14F-4D97-AF65-F5344CB8AC3E}">
        <p14:creationId xmlns:p14="http://schemas.microsoft.com/office/powerpoint/2010/main" val="12488131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med">
        <p159:morph option="byObject"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B1B9997-F0F8-496C-AC8C-E33E5CB14B21}"/>
              </a:ext>
            </a:extLst>
          </p:cNvPr>
          <p:cNvGrpSpPr/>
          <p:nvPr/>
        </p:nvGrpSpPr>
        <p:grpSpPr>
          <a:xfrm>
            <a:off x="539645" y="920151"/>
            <a:ext cx="11112704" cy="1015663"/>
            <a:chOff x="965022" y="5107385"/>
            <a:chExt cx="4492001" cy="101566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CD823E3-AE12-485F-8E00-F6BCFC04C2B6}"/>
                </a:ext>
              </a:extLst>
            </p:cNvPr>
            <p:cNvSpPr/>
            <p:nvPr/>
          </p:nvSpPr>
          <p:spPr>
            <a:xfrm>
              <a:off x="965022" y="5107385"/>
              <a:ext cx="449200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6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Calibri" panose="020F0502020204030204" pitchFamily="34" charset="0"/>
                </a:rPr>
                <a:t>谢谢大家</a:t>
              </a:r>
              <a:r>
                <a:rPr lang="en-US" altLang="zh-CN" sz="60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  <a:cs typeface="Calibri" panose="020F0502020204030204" pitchFamily="34" charset="0"/>
                </a:rPr>
                <a:t>!</a:t>
              </a:r>
              <a:endParaRPr lang="en-ID" sz="6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DFD1471-5E62-4D97-A760-435A95523ABF}"/>
                </a:ext>
              </a:extLst>
            </p:cNvPr>
            <p:cNvSpPr/>
            <p:nvPr/>
          </p:nvSpPr>
          <p:spPr>
            <a:xfrm>
              <a:off x="992318" y="5483323"/>
              <a:ext cx="4464705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600" dirty="0">
                <a:solidFill>
                  <a:prstClr val="black"/>
                </a:solidFill>
                <a:latin typeface="微软雅黑" pitchFamily="34" charset="-122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3" name="Rectangle: Rounded Corners 18">
            <a:extLst>
              <a:ext uri="{FF2B5EF4-FFF2-40B4-BE49-F238E27FC236}">
                <a16:creationId xmlns:a16="http://schemas.microsoft.com/office/drawing/2014/main" xmlns="" id="{412FC2C9-5ABF-4DB3-9041-A0C6479045B3}"/>
              </a:ext>
            </a:extLst>
          </p:cNvPr>
          <p:cNvSpPr/>
          <p:nvPr/>
        </p:nvSpPr>
        <p:spPr>
          <a:xfrm>
            <a:off x="3998843" y="2127086"/>
            <a:ext cx="4194313" cy="3248835"/>
          </a:xfrm>
          <a:prstGeom prst="roundRect">
            <a:avLst>
              <a:gd name="adj" fmla="val 12824"/>
            </a:avLst>
          </a:prstGeom>
          <a:solidFill>
            <a:schemeClr val="bg1"/>
          </a:solidFill>
          <a:ln>
            <a:noFill/>
          </a:ln>
          <a:effectLst>
            <a:outerShdw blurRad="317500" dir="5400000" sx="103000" sy="103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A19F2D17-4700-4809-8AF4-E372FF09E96F}"/>
              </a:ext>
            </a:extLst>
          </p:cNvPr>
          <p:cNvSpPr/>
          <p:nvPr/>
        </p:nvSpPr>
        <p:spPr>
          <a:xfrm>
            <a:off x="3998843" y="4013786"/>
            <a:ext cx="41943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b="1" spc="300" dirty="0"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會員行動中心</a:t>
            </a:r>
            <a:endParaRPr lang="en-ID" sz="2400" b="1" spc="300" dirty="0"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A754055-578D-4659-93A5-263137D7B2F6}"/>
              </a:ext>
            </a:extLst>
          </p:cNvPr>
          <p:cNvSpPr/>
          <p:nvPr/>
        </p:nvSpPr>
        <p:spPr>
          <a:xfrm>
            <a:off x="4835259" y="4490840"/>
            <a:ext cx="25214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855-810-2015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03F5DE08-A67D-4583-96DC-3C9AB6D95D2B}"/>
              </a:ext>
            </a:extLst>
          </p:cNvPr>
          <p:cNvSpPr/>
          <p:nvPr/>
        </p:nvSpPr>
        <p:spPr>
          <a:xfrm>
            <a:off x="4559410" y="2283631"/>
            <a:ext cx="30731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D" sz="2800" b="1" spc="300" dirty="0">
                <a:solidFill>
                  <a:srgbClr val="7030A0"/>
                </a:solidFill>
                <a:latin typeface="微软雅黑" pitchFamily="34" charset="-122"/>
                <a:ea typeface="Lato" panose="020F0502020204030203" pitchFamily="34" charset="0"/>
                <a:cs typeface="Calibri" panose="020F0502020204030204" pitchFamily="34" charset="0"/>
              </a:rPr>
              <a:t>SEIU2015.ORG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928" y="3232692"/>
            <a:ext cx="1765663" cy="41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4246" y="4152077"/>
            <a:ext cx="4810530" cy="27059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61" y="4705340"/>
            <a:ext cx="2300005" cy="2152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C887390-6798-42FD-9C98-C4EF3EA0AA10}"/>
              </a:ext>
            </a:extLst>
          </p:cNvPr>
          <p:cNvGrpSpPr/>
          <p:nvPr/>
        </p:nvGrpSpPr>
        <p:grpSpPr>
          <a:xfrm>
            <a:off x="0" y="195948"/>
            <a:ext cx="12192000" cy="3649145"/>
            <a:chOff x="18371" y="1998633"/>
            <a:chExt cx="6827199" cy="364914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177BDC95-947C-4520-B87C-89C988DF39CC}"/>
                </a:ext>
              </a:extLst>
            </p:cNvPr>
            <p:cNvSpPr/>
            <p:nvPr/>
          </p:nvSpPr>
          <p:spPr>
            <a:xfrm>
              <a:off x="18371" y="1998633"/>
              <a:ext cx="682719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3600" b="1" dirty="0">
                  <a:solidFill>
                    <a:srgbClr val="7030A0"/>
                  </a:solidFill>
                  <a:latin typeface="微软雅黑" pitchFamily="34" charset="-122"/>
                  <a:ea typeface="微软雅黑" pitchFamily="34" charset="-122"/>
                  <a:cs typeface="Calibri" panose="020F0502020204030204" pitchFamily="34" charset="0"/>
                </a:rPr>
                <a:t>如果我想證明自己是住家型的服務提供人員，應該怎麼辦？</a:t>
              </a:r>
              <a:endParaRPr lang="en-ID" sz="36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CCBDB75-F4A6-4E9D-A04C-CD4430AD61C0}"/>
                </a:ext>
              </a:extLst>
            </p:cNvPr>
            <p:cNvSpPr/>
            <p:nvPr/>
          </p:nvSpPr>
          <p:spPr>
            <a:xfrm>
              <a:off x="992318" y="5370779"/>
              <a:ext cx="4464705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ID" sz="1200" dirty="0">
                <a:latin typeface="微软雅黑" pitchFamily="34" charset="-122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938419B-3A2A-471B-8160-8663984BF59B}"/>
              </a:ext>
            </a:extLst>
          </p:cNvPr>
          <p:cNvSpPr/>
          <p:nvPr/>
        </p:nvSpPr>
        <p:spPr>
          <a:xfrm>
            <a:off x="330660" y="870133"/>
            <a:ext cx="5746868" cy="4367789"/>
          </a:xfrm>
          <a:prstGeom prst="rect">
            <a:avLst/>
          </a:prstGeom>
          <a:solidFill>
            <a:srgbClr val="7030A0">
              <a:alpha val="76000"/>
            </a:srgbClr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填寫</a:t>
            </a:r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 SOC 2298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表格（聯邦和州政府排除</a:t>
            </a:r>
            <a:endParaRPr lang="en-US" altLang="zh-CN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薪資稅收住家自我認證表）。</a:t>
            </a:r>
          </a:p>
          <a:p>
            <a:pPr algn="ctr"/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查找“住家自我認證表”：</a:t>
            </a:r>
          </a:p>
          <a:p>
            <a:pPr algn="ctr"/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（將頁面向下移動到“我如何從</a:t>
            </a:r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 FIT 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和</a:t>
            </a:r>
            <a:r>
              <a:rPr lang="en-US" sz="2200" dirty="0">
                <a:latin typeface="微软雅黑" pitchFamily="34" charset="-122"/>
                <a:ea typeface="微软雅黑" pitchFamily="34" charset="-122"/>
              </a:rPr>
              <a:t> SIT </a:t>
            </a:r>
            <a:r>
              <a:rPr lang="zh-CN" altLang="en-US" sz="2200" dirty="0">
                <a:latin typeface="微软雅黑" pitchFamily="34" charset="-122"/>
                <a:ea typeface="微软雅黑" pitchFamily="34" charset="-122"/>
              </a:rPr>
              <a:t>中排除我的薪資？”）</a:t>
            </a:r>
          </a:p>
          <a:p>
            <a:pPr algn="ctr"/>
            <a:endParaRPr lang="en-US" sz="2200" dirty="0">
              <a:latin typeface="微软雅黑" pitchFamily="34" charset="-122"/>
              <a:ea typeface="微软雅黑" pitchFamily="34" charset="-122"/>
            </a:endParaRPr>
          </a:p>
          <a:p>
            <a:pPr algn="ctr"/>
            <a:endParaRPr lang="en-ID" sz="2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754FE4D-C5A3-45C4-89F8-F6AF5F11518C}"/>
              </a:ext>
            </a:extLst>
          </p:cNvPr>
          <p:cNvSpPr/>
          <p:nvPr/>
        </p:nvSpPr>
        <p:spPr>
          <a:xfrm>
            <a:off x="6295885" y="870133"/>
            <a:ext cx="5448771" cy="4367789"/>
          </a:xfrm>
          <a:prstGeom prst="rect">
            <a:avLst/>
          </a:prstGeom>
          <a:solidFill>
            <a:schemeClr val="bg1">
              <a:alpha val="53000"/>
            </a:schemeClr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ctr"/>
            <a:r>
              <a:rPr lang="zh-CN" altLang="en-US" sz="2200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</a:rPr>
              <a:t>此外，系統將詢問您在每個薪酬發放期內，都是否與服務領受者住在一起。您可以對每個薪酬發放期進行更改。</a:t>
            </a:r>
            <a:endParaRPr lang="en-ID" sz="2200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26569" y="1934115"/>
            <a:ext cx="2262977" cy="226297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686403" y="5336201"/>
            <a:ext cx="879419" cy="837115"/>
          </a:xfrm>
          <a:prstGeom prst="ellipse">
            <a:avLst/>
          </a:prstGeom>
          <a:noFill/>
          <a:ln w="444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4102" b="19069"/>
          <a:stretch/>
        </p:blipFill>
        <p:spPr>
          <a:xfrm>
            <a:off x="5880430" y="1964298"/>
            <a:ext cx="6190668" cy="3203244"/>
          </a:xfrm>
          <a:prstGeom prst="rect">
            <a:avLst/>
          </a:prstGeom>
        </p:spPr>
      </p:pic>
      <p:cxnSp>
        <p:nvCxnSpPr>
          <p:cNvPr id="22" name="Straight Arrow Connector 21"/>
          <p:cNvCxnSpPr>
            <a:stCxn id="15" idx="0"/>
          </p:cNvCxnSpPr>
          <p:nvPr/>
        </p:nvCxnSpPr>
        <p:spPr>
          <a:xfrm flipV="1">
            <a:off x="8126113" y="4403035"/>
            <a:ext cx="332152" cy="933166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452592" y="2073953"/>
            <a:ext cx="5046345" cy="2329082"/>
            <a:chOff x="6452592" y="2073953"/>
            <a:chExt cx="5046345" cy="232908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52592" y="2073953"/>
              <a:ext cx="5046345" cy="23290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7"/>
            <a:srcRect r="-6453"/>
            <a:stretch/>
          </p:blipFill>
          <p:spPr>
            <a:xfrm>
              <a:off x="8357093" y="3139806"/>
              <a:ext cx="763758" cy="986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347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562DCAC-5371-4B8F-A0BC-2FF70D5C8BEC}"/>
              </a:ext>
            </a:extLst>
          </p:cNvPr>
          <p:cNvSpPr/>
          <p:nvPr/>
        </p:nvSpPr>
        <p:spPr>
          <a:xfrm>
            <a:off x="0" y="0"/>
            <a:ext cx="1799925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C4EF3B-A932-4EDF-A720-EB126ADB7633}"/>
              </a:ext>
            </a:extLst>
          </p:cNvPr>
          <p:cNvSpPr/>
          <p:nvPr/>
        </p:nvSpPr>
        <p:spPr>
          <a:xfrm>
            <a:off x="3174938" y="116673"/>
            <a:ext cx="64621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我們所知道的事實</a:t>
            </a:r>
            <a:endParaRPr lang="en-ID" sz="42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C6BB156-DF16-4331-B9A2-C478C76B35E8}"/>
              </a:ext>
            </a:extLst>
          </p:cNvPr>
          <p:cNvSpPr/>
          <p:nvPr/>
        </p:nvSpPr>
        <p:spPr>
          <a:xfrm>
            <a:off x="1905766" y="886114"/>
            <a:ext cx="913361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如果您</a:t>
            </a:r>
            <a:r>
              <a:rPr lang="zh-TW" altLang="en-US" sz="3200" b="1" dirty="0">
                <a:latin typeface="微软雅黑" pitchFamily="34" charset="-122"/>
                <a:ea typeface="微软雅黑" pitchFamily="34" charset="-122"/>
              </a:rPr>
              <a:t>不與</a:t>
            </a: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您的護理對象住在一起</a:t>
            </a:r>
            <a:r>
              <a:rPr lang="en-US" altLang="zh-TW" sz="3200" dirty="0">
                <a:latin typeface="微软雅黑" pitchFamily="34" charset="-122"/>
                <a:ea typeface="微软雅黑" pitchFamily="34" charset="-122"/>
              </a:rPr>
              <a:t>——</a:t>
            </a:r>
            <a:r>
              <a:rPr lang="zh-TW" altLang="en-US" sz="3200" b="1" dirty="0">
                <a:latin typeface="微软雅黑" pitchFamily="34" charset="-122"/>
                <a:ea typeface="微软雅黑" pitchFamily="34" charset="-122"/>
              </a:rPr>
              <a:t>需要</a:t>
            </a:r>
            <a:r>
              <a:rPr lang="en-US" altLang="zh-TW" sz="3200" dirty="0">
                <a:latin typeface="微软雅黑" pitchFamily="34" charset="-122"/>
                <a:ea typeface="微软雅黑" pitchFamily="34" charset="-122"/>
              </a:rPr>
              <a:t>EVV</a:t>
            </a: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TW" sz="32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TW" altLang="en-US" sz="32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3200" dirty="0">
                <a:latin typeface="微软雅黑" pitchFamily="34" charset="-122"/>
                <a:ea typeface="微软雅黑" pitchFamily="34" charset="-122"/>
              </a:rPr>
              <a:t>EVV</a:t>
            </a: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是工作的必要條件。</a:t>
            </a:r>
            <a:endParaRPr lang="en-US" altLang="zh-TW" sz="32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TW" altLang="en-US" sz="32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在批准您</a:t>
            </a:r>
            <a:r>
              <a:rPr lang="zh-TW" altLang="en-US" sz="3200" dirty="0" smtClean="0">
                <a:latin typeface="微软雅黑" pitchFamily="34" charset="-122"/>
                <a:ea typeface="微软雅黑" pitchFamily="34" charset="-122"/>
              </a:rPr>
              <a:t>的出勤</a:t>
            </a: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時間表時，對護理對象沒有任何變化。</a:t>
            </a:r>
            <a:endParaRPr lang="en-US" altLang="zh-TW" sz="32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TW" altLang="en-US" sz="32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您仍然必須完成您</a:t>
            </a:r>
            <a:r>
              <a:rPr lang="zh-TW" altLang="en-US" sz="3200" dirty="0" smtClean="0">
                <a:latin typeface="微软雅黑" pitchFamily="34" charset="-122"/>
                <a:ea typeface="微软雅黑" pitchFamily="34" charset="-122"/>
              </a:rPr>
              <a:t>的出勤</a:t>
            </a: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時間表。</a:t>
            </a:r>
            <a:endParaRPr lang="en-US" altLang="zh-TW" sz="32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TW" altLang="en-US" sz="3200" dirty="0"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en-US" altLang="zh-TW" sz="3200" dirty="0">
                <a:latin typeface="微软雅黑" pitchFamily="34" charset="-122"/>
                <a:ea typeface="微软雅黑" pitchFamily="34" charset="-122"/>
              </a:rPr>
              <a:t>EVV</a:t>
            </a:r>
            <a:r>
              <a:rPr lang="zh-TW" altLang="en-US" sz="3200" dirty="0">
                <a:latin typeface="微软雅黑" pitchFamily="34" charset="-122"/>
                <a:ea typeface="微软雅黑" pitchFamily="34" charset="-122"/>
              </a:rPr>
              <a:t>系統上犯錯不會受到處罰。</a:t>
            </a:r>
            <a:endParaRPr lang="en-US" sz="3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562DCAC-5371-4B8F-A0BC-2FF70D5C8BEC}"/>
              </a:ext>
            </a:extLst>
          </p:cNvPr>
          <p:cNvSpPr/>
          <p:nvPr/>
        </p:nvSpPr>
        <p:spPr>
          <a:xfrm>
            <a:off x="11145223" y="0"/>
            <a:ext cx="51228" cy="6858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396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562DCAC-5371-4B8F-A0BC-2FF70D5C8BEC}"/>
              </a:ext>
            </a:extLst>
          </p:cNvPr>
          <p:cNvSpPr/>
          <p:nvPr/>
        </p:nvSpPr>
        <p:spPr>
          <a:xfrm>
            <a:off x="1840400" y="247135"/>
            <a:ext cx="264494" cy="68580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8C4EF3B-A932-4EDF-A720-EB126ADB7633}"/>
              </a:ext>
            </a:extLst>
          </p:cNvPr>
          <p:cNvSpPr/>
          <p:nvPr/>
        </p:nvSpPr>
        <p:spPr>
          <a:xfrm>
            <a:off x="2997457" y="227221"/>
            <a:ext cx="73233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我們如何遵守</a:t>
            </a:r>
            <a:r>
              <a:rPr 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EVV</a:t>
            </a:r>
            <a:r>
              <a:rPr lang="zh-CN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要求</a:t>
            </a:r>
            <a:endParaRPr lang="en-US" altLang="zh-CN" sz="42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  <a:p>
            <a:pPr algn="ctr"/>
            <a:r>
              <a:rPr lang="zh-CN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來進行簽入</a:t>
            </a:r>
            <a:r>
              <a:rPr 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/</a:t>
            </a:r>
            <a:r>
              <a:rPr lang="zh-CN" altLang="en-US" sz="42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簽出</a:t>
            </a:r>
            <a:endParaRPr lang="en-ID" sz="42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987" b="19069"/>
          <a:stretch/>
        </p:blipFill>
        <p:spPr>
          <a:xfrm>
            <a:off x="2383407" y="2464056"/>
            <a:ext cx="6696202" cy="4071030"/>
          </a:xfrm>
          <a:prstGeom prst="rect">
            <a:avLst/>
          </a:prstGeom>
        </p:spPr>
      </p:pic>
      <p:pic>
        <p:nvPicPr>
          <p:cNvPr id="15" name="Picture 14" descr="Image of the Electronic Services Portal recipient selection screen for check-in including the location selection and check-in button.">
            <a:extLst>
              <a:ext uri="{FF2B5EF4-FFF2-40B4-BE49-F238E27FC236}">
                <a16:creationId xmlns:a16="http://schemas.microsoft.com/office/drawing/2014/main" xmlns="" id="{6C984015-F8AB-4832-B832-F8B036055A13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9" b="1133"/>
          <a:stretch/>
        </p:blipFill>
        <p:spPr bwMode="auto">
          <a:xfrm>
            <a:off x="3286599" y="2767914"/>
            <a:ext cx="5043063" cy="2713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xmlns="" id="{38D6CF31-738E-4679-8CE0-49992D466E06}"/>
              </a:ext>
            </a:extLst>
          </p:cNvPr>
          <p:cNvSpPr/>
          <p:nvPr/>
        </p:nvSpPr>
        <p:spPr>
          <a:xfrm>
            <a:off x="90985" y="3841971"/>
            <a:ext cx="2744018" cy="2106052"/>
          </a:xfrm>
          <a:prstGeom prst="roundRect">
            <a:avLst>
              <a:gd name="adj" fmla="val 40528"/>
            </a:avLst>
          </a:prstGeom>
          <a:solidFill>
            <a:schemeClr val="accent1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200" b="1" spc="3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“家”是指服務領受者在縣的系統里所登記的家。</a:t>
            </a:r>
          </a:p>
        </p:txBody>
      </p:sp>
      <p:sp>
        <p:nvSpPr>
          <p:cNvPr id="18" name="Rectangle: Rounded Corners 5">
            <a:extLst>
              <a:ext uri="{FF2B5EF4-FFF2-40B4-BE49-F238E27FC236}">
                <a16:creationId xmlns:a16="http://schemas.microsoft.com/office/drawing/2014/main" xmlns="" id="{38D6CF31-738E-4679-8CE0-49992D466E06}"/>
              </a:ext>
            </a:extLst>
          </p:cNvPr>
          <p:cNvSpPr/>
          <p:nvPr/>
        </p:nvSpPr>
        <p:spPr>
          <a:xfrm>
            <a:off x="8634373" y="3980524"/>
            <a:ext cx="3539785" cy="2632196"/>
          </a:xfrm>
          <a:prstGeom prst="roundRect">
            <a:avLst>
              <a:gd name="adj" fmla="val 40528"/>
            </a:avLst>
          </a:prstGeom>
          <a:solidFill>
            <a:srgbClr val="7030A0"/>
          </a:solidFill>
          <a:ln>
            <a:noFill/>
          </a:ln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200" b="1" spc="300" dirty="0">
                <a:latin typeface="微软雅黑" pitchFamily="34" charset="-122"/>
                <a:ea typeface="微软雅黑" pitchFamily="34" charset="-122"/>
                <a:cs typeface="Calibri" panose="020F0502020204030204" pitchFamily="34" charset="0"/>
              </a:rPr>
              <a:t>“社區”包括提供服務的家以外的任何地方：自助洗衣店、雜貨店、醫生診所等。</a:t>
            </a:r>
            <a:endParaRPr lang="en-ID" sz="2200" b="1" spc="300" dirty="0"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9625"/>
          <a:stretch/>
        </p:blipFill>
        <p:spPr>
          <a:xfrm>
            <a:off x="8910712" y="2170985"/>
            <a:ext cx="1493554" cy="1475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/>
          <a:srcRect b="13607"/>
          <a:stretch/>
        </p:blipFill>
        <p:spPr>
          <a:xfrm>
            <a:off x="10277286" y="2971347"/>
            <a:ext cx="1389628" cy="9559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/>
          <a:srcRect b="8435"/>
          <a:stretch/>
        </p:blipFill>
        <p:spPr>
          <a:xfrm>
            <a:off x="10289957" y="1836639"/>
            <a:ext cx="1467725" cy="114929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04" y="1828736"/>
            <a:ext cx="1782462" cy="178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xmlns="" id="{58300F95-66A2-442A-AD99-A3B8B91A00F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17061" b="35805"/>
          <a:stretch/>
        </p:blipFill>
        <p:spPr>
          <a:xfrm>
            <a:off x="0" y="0"/>
            <a:ext cx="12192000" cy="38019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754FE4D-C5A3-45C4-89F8-F6AF5F11518C}"/>
              </a:ext>
            </a:extLst>
          </p:cNvPr>
          <p:cNvSpPr/>
          <p:nvPr/>
        </p:nvSpPr>
        <p:spPr>
          <a:xfrm>
            <a:off x="6073775" y="4624509"/>
            <a:ext cx="5153857" cy="16149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938419B-3A2A-471B-8160-8663984BF59B}"/>
              </a:ext>
            </a:extLst>
          </p:cNvPr>
          <p:cNvSpPr/>
          <p:nvPr/>
        </p:nvSpPr>
        <p:spPr>
          <a:xfrm>
            <a:off x="6073775" y="2552834"/>
            <a:ext cx="5153857" cy="1614989"/>
          </a:xfrm>
          <a:prstGeom prst="rect">
            <a:avLst/>
          </a:prstGeom>
          <a:solidFill>
            <a:srgbClr val="7030A0">
              <a:alpha val="76000"/>
            </a:srgbClr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D6C0932-45A0-4F69-867D-59B84F5B351E}"/>
              </a:ext>
            </a:extLst>
          </p:cNvPr>
          <p:cNvGrpSpPr/>
          <p:nvPr/>
        </p:nvGrpSpPr>
        <p:grpSpPr>
          <a:xfrm>
            <a:off x="459581" y="2424758"/>
            <a:ext cx="4492001" cy="2247773"/>
            <a:chOff x="511200" y="3469185"/>
            <a:chExt cx="4492001" cy="22477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8E36E228-0E84-4C93-AB4C-19AA07118958}"/>
                </a:ext>
              </a:extLst>
            </p:cNvPr>
            <p:cNvSpPr/>
            <p:nvPr/>
          </p:nvSpPr>
          <p:spPr>
            <a:xfrm>
              <a:off x="511200" y="3469185"/>
              <a:ext cx="4492001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200" b="1" dirty="0">
                  <a:latin typeface="微软雅黑" pitchFamily="34" charset="-122"/>
                  <a:ea typeface="微软雅黑" pitchFamily="34" charset="-122"/>
                </a:rPr>
                <a:t>3 </a:t>
              </a:r>
              <a:r>
                <a:rPr lang="zh-CN" altLang="en-US" sz="4200" b="1" dirty="0">
                  <a:latin typeface="微软雅黑" pitchFamily="34" charset="-122"/>
                  <a:ea typeface="微软雅黑" pitchFamily="34" charset="-122"/>
                </a:rPr>
                <a:t>符合</a:t>
              </a:r>
              <a:r>
                <a:rPr lang="en-US" sz="4200" b="1" dirty="0">
                  <a:latin typeface="微软雅黑" pitchFamily="34" charset="-122"/>
                  <a:ea typeface="微软雅黑" pitchFamily="34" charset="-122"/>
                </a:rPr>
                <a:t>EVV</a:t>
              </a:r>
              <a:r>
                <a:rPr lang="zh-CN" altLang="en-US" sz="4200" b="1" dirty="0">
                  <a:latin typeface="微软雅黑" pitchFamily="34" charset="-122"/>
                  <a:ea typeface="微软雅黑" pitchFamily="34" charset="-122"/>
                </a:rPr>
                <a:t>要求</a:t>
              </a:r>
              <a:endParaRPr lang="en-US" altLang="zh-CN" sz="4200" b="1" dirty="0"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4200" b="1" dirty="0">
                  <a:latin typeface="微软雅黑" pitchFamily="34" charset="-122"/>
                  <a:ea typeface="微软雅黑" pitchFamily="34" charset="-122"/>
                </a:rPr>
                <a:t>的</a:t>
              </a:r>
              <a:r>
                <a:rPr lang="en-US" sz="4200" b="1" dirty="0">
                  <a:latin typeface="微软雅黑" pitchFamily="34" charset="-122"/>
                  <a:ea typeface="微软雅黑" pitchFamily="34" charset="-122"/>
                </a:rPr>
                <a:t>3</a:t>
              </a:r>
              <a:r>
                <a:rPr lang="zh-CN" altLang="en-US" sz="4200" b="1" dirty="0">
                  <a:latin typeface="微软雅黑" pitchFamily="34" charset="-122"/>
                  <a:ea typeface="微软雅黑" pitchFamily="34" charset="-122"/>
                </a:rPr>
                <a:t>個可選項</a:t>
              </a:r>
              <a:endParaRPr lang="en-US" sz="42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10B9B594-169B-4AAA-9CAD-E9E464F61EF8}"/>
                </a:ext>
              </a:extLst>
            </p:cNvPr>
            <p:cNvSpPr/>
            <p:nvPr/>
          </p:nvSpPr>
          <p:spPr>
            <a:xfrm>
              <a:off x="992319" y="5409181"/>
              <a:ext cx="18473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ID" sz="1400" dirty="0">
                <a:latin typeface="微软雅黑" pitchFamily="34" charset="-122"/>
                <a:ea typeface="Lato" panose="020F0502020204030203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6E5F02B-24FA-4271-9EA7-F15A2FF562C0}"/>
              </a:ext>
            </a:extLst>
          </p:cNvPr>
          <p:cNvSpPr/>
          <p:nvPr/>
        </p:nvSpPr>
        <p:spPr>
          <a:xfrm>
            <a:off x="6253962" y="3092458"/>
            <a:ext cx="36506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使用電話</a:t>
            </a:r>
            <a:r>
              <a:rPr lang="en-US" sz="2800" dirty="0">
                <a:latin typeface="微软雅黑" pitchFamily="34" charset="-122"/>
                <a:ea typeface="微软雅黑" pitchFamily="34" charset="-122"/>
              </a:rPr>
              <a:t>(TTS)</a:t>
            </a:r>
            <a:endParaRPr lang="en-ID" sz="28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9549A846-C830-418B-9CB7-9137EF3A80D5}"/>
              </a:ext>
            </a:extLst>
          </p:cNvPr>
          <p:cNvSpPr/>
          <p:nvPr/>
        </p:nvSpPr>
        <p:spPr>
          <a:xfrm>
            <a:off x="6206453" y="5163474"/>
            <a:ext cx="502117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使用電子服務門戶</a:t>
            </a:r>
            <a:r>
              <a:rPr lang="en-US" sz="2800" dirty="0">
                <a:latin typeface="微软雅黑" pitchFamily="34" charset="-122"/>
                <a:ea typeface="微软雅黑" pitchFamily="34" charset="-122"/>
              </a:rPr>
              <a:t>(ESP)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2754FE4D-C5A3-45C4-89F8-F6AF5F11518C}"/>
              </a:ext>
            </a:extLst>
          </p:cNvPr>
          <p:cNvSpPr/>
          <p:nvPr/>
        </p:nvSpPr>
        <p:spPr>
          <a:xfrm>
            <a:off x="6073775" y="481008"/>
            <a:ext cx="5153857" cy="16149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15900" sx="102000" sy="102000" algn="ctr" rotWithShape="0">
              <a:prstClr val="black">
                <a:alpha val="3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549A846-C830-418B-9CB7-9137EF3A80D5}"/>
              </a:ext>
            </a:extLst>
          </p:cNvPr>
          <p:cNvSpPr/>
          <p:nvPr/>
        </p:nvSpPr>
        <p:spPr>
          <a:xfrm>
            <a:off x="6242146" y="1191333"/>
            <a:ext cx="36506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使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用</a:t>
            </a:r>
            <a:r>
              <a:rPr lang="zh-TW" altLang="en-US" sz="2800" dirty="0" smtClean="0">
                <a:latin typeface="微软雅黑" pitchFamily="34" charset="-122"/>
                <a:ea typeface="微软雅黑" pitchFamily="34" charset="-122"/>
              </a:rPr>
              <a:t>出</a:t>
            </a:r>
            <a:r>
              <a:rPr lang="zh-CN" altLang="en-US" sz="2800" dirty="0" smtClean="0">
                <a:latin typeface="微软雅黑" pitchFamily="34" charset="-122"/>
                <a:ea typeface="微软雅黑" pitchFamily="34" charset="-122"/>
              </a:rPr>
              <a:t>勤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時間表的</a:t>
            </a:r>
            <a:endParaRPr lang="en-US" altLang="zh-CN" sz="2800" dirty="0">
              <a:latin typeface="微软雅黑" pitchFamily="34" charset="-122"/>
              <a:ea typeface="微软雅黑" pitchFamily="34" charset="-122"/>
            </a:endParaRPr>
          </a:p>
          <a:p>
            <a:pPr algn="just"/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應用程序</a:t>
            </a:r>
            <a:r>
              <a:rPr lang="en-US" altLang="zh-CN" sz="2800" dirty="0">
                <a:latin typeface="微软雅黑" pitchFamily="34" charset="-122"/>
                <a:ea typeface="微软雅黑" pitchFamily="34" charset="-122"/>
              </a:rPr>
              <a:t>App</a:t>
            </a:r>
            <a:endParaRPr lang="en-ID" sz="2800" dirty="0">
              <a:latin typeface="微软雅黑" pitchFamily="34" charset="-122"/>
              <a:ea typeface="微软雅黑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706" y="467680"/>
            <a:ext cx="1856736" cy="1856736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83808" y="5060903"/>
            <a:ext cx="1596533" cy="159653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13"/>
          <a:stretch/>
        </p:blipFill>
        <p:spPr>
          <a:xfrm>
            <a:off x="9892758" y="2989077"/>
            <a:ext cx="1778633" cy="1644013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1" name="Rectangle 10"/>
          <p:cNvSpPr/>
          <p:nvPr/>
        </p:nvSpPr>
        <p:spPr>
          <a:xfrm>
            <a:off x="6073775" y="395599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4800" y="6400641"/>
            <a:ext cx="1765663" cy="41680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041069" y="2396805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41069" y="446336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40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FCA08"/>
      </a:accent2>
      <a:accent3>
        <a:srgbClr val="FFCA08"/>
      </a:accent3>
      <a:accent4>
        <a:srgbClr val="FFCA08"/>
      </a:accent4>
      <a:accent5>
        <a:srgbClr val="FFCA08"/>
      </a:accent5>
      <a:accent6>
        <a:srgbClr val="FFCA08"/>
      </a:accent6>
      <a:hlink>
        <a:srgbClr val="2998E3"/>
      </a:hlink>
      <a:folHlink>
        <a:srgbClr val="7F723D"/>
      </a:folHlink>
    </a:clrScheme>
    <a:fontScheme name="Montserrat Theme">
      <a:majorFont>
        <a:latin typeface="Montserrat"/>
        <a:ea typeface=""/>
        <a:cs typeface=""/>
      </a:majorFont>
      <a:minorFont>
        <a:latin typeface="Montserrat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11312</TotalTime>
  <Words>8035</Words>
  <Application>Microsoft Office PowerPoint</Application>
  <PresentationFormat>Widescreen</PresentationFormat>
  <Paragraphs>606</Paragraphs>
  <Slides>56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0" baseType="lpstr">
      <vt:lpstr>微软雅黑</vt:lpstr>
      <vt:lpstr>Arial</vt:lpstr>
      <vt:lpstr>Arial,Sans-Serif</vt:lpstr>
      <vt:lpstr>Calibri</vt:lpstr>
      <vt:lpstr>等线</vt:lpstr>
      <vt:lpstr>Lato</vt:lpstr>
      <vt:lpstr>Lato Black</vt:lpstr>
      <vt:lpstr>Montserrat</vt:lpstr>
      <vt:lpstr>Montserrat Black</vt:lpstr>
      <vt:lpstr>Montserrat Medium</vt:lpstr>
      <vt:lpstr>新細明體</vt:lpstr>
      <vt:lpstr>Stencil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選項1</vt:lpstr>
      <vt:lpstr>IHSS EVV移動應用程序 下載/安裝要求</vt:lpstr>
      <vt:lpstr>IHSS EVV移動應用程序 登錄界面屏幕</vt:lpstr>
      <vt:lpstr>           IHSS EVV移動應用程序 登入屏幕</vt:lpstr>
      <vt:lpstr> IHSS EVV移動應用程序  主屏幕</vt:lpstr>
      <vt:lpstr>IHSS EVV移動應用程序 啟用定位</vt:lpstr>
      <vt:lpstr>啟用定位  僅一次或在使用應用程序的同時</vt:lpstr>
      <vt:lpstr>定位未啟用</vt:lpstr>
      <vt:lpstr>在設置中啟用定位</vt:lpstr>
      <vt:lpstr>簽入屏幕</vt:lpstr>
      <vt:lpstr>簽入屏幕 選擇計劃類型</vt:lpstr>
      <vt:lpstr>簽入確認</vt:lpstr>
      <vt:lpstr>簽入確認成功</vt:lpstr>
      <vt:lpstr> 簽出  主屏幕</vt:lpstr>
      <vt:lpstr>簽出</vt:lpstr>
      <vt:lpstr>簽出確認</vt:lpstr>
      <vt:lpstr>簽出確認成功</vt:lpstr>
      <vt:lpstr>錯誤信息 簽入和簽出失敗的提示彈窗</vt:lpstr>
      <vt:lpstr>PowerPoint Presentation</vt:lpstr>
      <vt:lpstr>使用電話時間表系統 (簡稱TTS) 簽入和簽出</vt:lpstr>
      <vt:lpstr>電話時間表系統(TTS)簽入</vt:lpstr>
      <vt:lpstr>電話時間表系統(TTS)簽入</vt:lpstr>
      <vt:lpstr>電話時間表系統 (TTS) 簽出</vt:lpstr>
      <vt:lpstr>電話時間表系統 (TTS) 簽出 </vt:lpstr>
      <vt:lpstr>電話時間表系統(TTS)簽出</vt:lpstr>
      <vt:lpstr>PowerPoint Presentation</vt:lpstr>
      <vt:lpstr> ESP主頁屏幕（簽入） creen (Check-In)</vt:lpstr>
      <vt:lpstr>ESP簽入 </vt:lpstr>
      <vt:lpstr> ESP啟用定位</vt:lpstr>
      <vt:lpstr>ESP啟用定位（續）</vt:lpstr>
      <vt:lpstr>ESP簽入屏幕</vt:lpstr>
      <vt:lpstr>ESP簽入屏幕（續）</vt:lpstr>
      <vt:lpstr>ESP：簽入確認彈窗</vt:lpstr>
      <vt:lpstr>ESP：簽入確認屏幕</vt:lpstr>
      <vt:lpstr> ESP主屏幕（簽出）</vt:lpstr>
      <vt:lpstr> ESP簽出（3之1）</vt:lpstr>
      <vt:lpstr>ESP簽出（3之2）</vt:lpstr>
      <vt:lpstr>ESP簽出（3之3）</vt:lpstr>
      <vt:lpstr>ESP簽出確認屏幕</vt:lpstr>
      <vt:lpstr>PowerPoint Presentation</vt:lpstr>
      <vt:lpstr>我在哪裡可以獲得幫助？</vt:lpstr>
      <vt:lpstr>PowerPoint Presentation</vt:lpstr>
      <vt:lpstr>PowerPoint Presentation</vt:lpstr>
      <vt:lpstr>PowerPoint Presentation</vt:lpstr>
      <vt:lpstr>今天就加入SEIU 2015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Rizal Valendra</dc:creator>
  <cp:lastModifiedBy>Sandra Gonzales</cp:lastModifiedBy>
  <cp:revision>511</cp:revision>
  <dcterms:created xsi:type="dcterms:W3CDTF">2019-03-11T03:39:11Z</dcterms:created>
  <dcterms:modified xsi:type="dcterms:W3CDTF">2023-04-24T23:14:08Z</dcterms:modified>
</cp:coreProperties>
</file>